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8"/>
  </p:notesMasterIdLst>
  <p:sldIdLst>
    <p:sldId id="256" r:id="rId4"/>
    <p:sldId id="261" r:id="rId5"/>
    <p:sldId id="270" r:id="rId6"/>
    <p:sldId id="294" r:id="rId7"/>
    <p:sldId id="264" r:id="rId8"/>
    <p:sldId id="302" r:id="rId9"/>
    <p:sldId id="301" r:id="rId10"/>
    <p:sldId id="272" r:id="rId11"/>
    <p:sldId id="273" r:id="rId12"/>
    <p:sldId id="275" r:id="rId13"/>
    <p:sldId id="304" r:id="rId14"/>
    <p:sldId id="265" r:id="rId15"/>
    <p:sldId id="307" r:id="rId16"/>
    <p:sldId id="287" r:id="rId17"/>
    <p:sldId id="303" r:id="rId18"/>
    <p:sldId id="266" r:id="rId19"/>
    <p:sldId id="305" r:id="rId20"/>
    <p:sldId id="309" r:id="rId21"/>
    <p:sldId id="310" r:id="rId22"/>
    <p:sldId id="311" r:id="rId23"/>
    <p:sldId id="291" r:id="rId24"/>
    <p:sldId id="289" r:id="rId25"/>
    <p:sldId id="268" r:id="rId26"/>
    <p:sldId id="276"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34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882" y="90"/>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6D5C86-4168-453C-A86A-5A0F3AFAECF1}" type="datetimeFigureOut">
              <a:rPr lang="en-GB" smtClean="0"/>
              <a:t>13/10/2019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1210A6-22CB-4E50-B16F-518615032964}" type="slidenum">
              <a:rPr lang="en-GB" smtClean="0"/>
              <a:t>‹#›</a:t>
            </a:fld>
            <a:endParaRPr lang="en-GB"/>
          </a:p>
        </p:txBody>
      </p:sp>
    </p:spTree>
    <p:extLst>
      <p:ext uri="{BB962C8B-B14F-4D97-AF65-F5344CB8AC3E}">
        <p14:creationId xmlns:p14="http://schemas.microsoft.com/office/powerpoint/2010/main" val="38616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A1210A6-22CB-4E50-B16F-518615032964}" type="slidenum">
              <a:rPr lang="en-GB" smtClean="0"/>
              <a:t>2</a:t>
            </a:fld>
            <a:endParaRPr lang="en-GB"/>
          </a:p>
        </p:txBody>
      </p:sp>
    </p:spTree>
    <p:extLst>
      <p:ext uri="{BB962C8B-B14F-4D97-AF65-F5344CB8AC3E}">
        <p14:creationId xmlns:p14="http://schemas.microsoft.com/office/powerpoint/2010/main" val="1756726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
        <p:nvSpPr>
          <p:cNvPr id="4" name="TextBox 3">
            <a:hlinkClick r:id="rId3"/>
            <a:extLst>
              <a:ext uri="{FF2B5EF4-FFF2-40B4-BE49-F238E27FC236}">
                <a16:creationId xmlns:a16="http://schemas.microsoft.com/office/drawing/2014/main" id="{51862649-CA0D-45B2-B2DB-93BB80836124}"/>
              </a:ext>
            </a:extLst>
          </p:cNvPr>
          <p:cNvSpPr txBox="1"/>
          <p:nvPr userDrawn="1"/>
        </p:nvSpPr>
        <p:spPr>
          <a:xfrm>
            <a:off x="-36660" y="4521482"/>
            <a:ext cx="8928992" cy="276999"/>
          </a:xfrm>
          <a:prstGeom prst="rect">
            <a:avLst/>
          </a:prstGeom>
          <a:noFill/>
        </p:spPr>
        <p:txBody>
          <a:bodyPr wrap="square" rtlCol="0">
            <a:spAutoFit/>
          </a:bodyPr>
          <a:lstStyle/>
          <a:p>
            <a:pPr algn="r"/>
            <a:r>
              <a:rPr lang="id-ID" altLang="ko-KR" sz="1200" b="1" dirty="0">
                <a:solidFill>
                  <a:schemeClr val="bg1"/>
                </a:solidFill>
                <a:latin typeface="Audrey" pitchFamily="50" charset="0"/>
                <a:cs typeface="Arial" pitchFamily="34" charset="0"/>
              </a:rPr>
              <a:t>FITRI PUSPITASARI BUDIANA</a:t>
            </a:r>
            <a:endParaRPr lang="ko-KR" altLang="en-US" sz="1200" b="1" dirty="0">
              <a:solidFill>
                <a:schemeClr val="bg1"/>
              </a:solidFill>
              <a:latin typeface="Audrey" pitchFamily="50" charset="0"/>
              <a:cs typeface="Arial" pitchFamily="34" charset="0"/>
            </a:endParaRPr>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7" name="Picture Placeholder 2">
            <a:extLst>
              <a:ext uri="{FF2B5EF4-FFF2-40B4-BE49-F238E27FC236}">
                <a16:creationId xmlns:a16="http://schemas.microsoft.com/office/drawing/2014/main" id="{15B11FD9-FA81-4162-AB8B-A8A719248742}"/>
              </a:ext>
            </a:extLst>
          </p:cNvPr>
          <p:cNvSpPr>
            <a:spLocks noGrp="1"/>
          </p:cNvSpPr>
          <p:nvPr>
            <p:ph type="pic" idx="14" hasCustomPrompt="1"/>
          </p:nvPr>
        </p:nvSpPr>
        <p:spPr>
          <a:xfrm>
            <a:off x="4716016" y="1491630"/>
            <a:ext cx="3168352" cy="338437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108F14AB-B8CE-431D-9603-61203BD9C665}"/>
              </a:ext>
            </a:extLst>
          </p:cNvPr>
          <p:cNvSpPr>
            <a:spLocks noGrp="1"/>
          </p:cNvSpPr>
          <p:nvPr>
            <p:ph type="pic" idx="15" hasCustomPrompt="1"/>
          </p:nvPr>
        </p:nvSpPr>
        <p:spPr>
          <a:xfrm>
            <a:off x="1043608" y="1491630"/>
            <a:ext cx="3168352" cy="338437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112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4" hasCustomPrompt="1"/>
          </p:nvPr>
        </p:nvSpPr>
        <p:spPr>
          <a:xfrm>
            <a:off x="395536"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395536"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1911680"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7" hasCustomPrompt="1"/>
          </p:nvPr>
        </p:nvSpPr>
        <p:spPr>
          <a:xfrm>
            <a:off x="1911680"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p:cNvSpPr>
            <a:spLocks noGrp="1"/>
          </p:cNvSpPr>
          <p:nvPr>
            <p:ph type="pic" idx="18" hasCustomPrompt="1"/>
          </p:nvPr>
        </p:nvSpPr>
        <p:spPr>
          <a:xfrm>
            <a:off x="5736054"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p:cNvSpPr>
            <a:spLocks noGrp="1"/>
          </p:cNvSpPr>
          <p:nvPr>
            <p:ph type="pic" idx="19" hasCustomPrompt="1"/>
          </p:nvPr>
        </p:nvSpPr>
        <p:spPr>
          <a:xfrm>
            <a:off x="5736055"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Picture Placeholder 2"/>
          <p:cNvSpPr>
            <a:spLocks noGrp="1"/>
          </p:cNvSpPr>
          <p:nvPr>
            <p:ph type="pic" idx="20" hasCustomPrompt="1"/>
          </p:nvPr>
        </p:nvSpPr>
        <p:spPr>
          <a:xfrm>
            <a:off x="7252198" y="12672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p:cNvSpPr>
            <a:spLocks noGrp="1"/>
          </p:cNvSpPr>
          <p:nvPr>
            <p:ph type="pic" idx="21" hasCustomPrompt="1"/>
          </p:nvPr>
        </p:nvSpPr>
        <p:spPr>
          <a:xfrm>
            <a:off x="7252198" y="3075806"/>
            <a:ext cx="1440160" cy="172819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427823" y="1275605"/>
            <a:ext cx="2232248" cy="352839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38360947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Images and Contents Layout">
    <p:bg>
      <p:bgPr>
        <a:solidFill>
          <a:schemeClr val="accent1"/>
        </a:solidFill>
        <a:effectLst/>
      </p:bgPr>
    </p:bg>
    <p:spTree>
      <p:nvGrpSpPr>
        <p:cNvPr id="1" name=""/>
        <p:cNvGrpSpPr/>
        <p:nvPr/>
      </p:nvGrpSpPr>
      <p:grpSpPr>
        <a:xfrm>
          <a:off x="0" y="0"/>
          <a:ext cx="0" cy="0"/>
          <a:chOff x="0" y="0"/>
          <a:chExt cx="0" cy="0"/>
        </a:xfrm>
      </p:grpSpPr>
      <p:pic>
        <p:nvPicPr>
          <p:cNvPr id="5123"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6552" y="-28724"/>
            <a:ext cx="9719898" cy="43204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233772" y="4262137"/>
            <a:ext cx="8676456" cy="54186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7" name="Picture Placeholder 2"/>
          <p:cNvSpPr>
            <a:spLocks noGrp="1"/>
          </p:cNvSpPr>
          <p:nvPr>
            <p:ph type="pic" idx="1" hasCustomPrompt="1"/>
          </p:nvPr>
        </p:nvSpPr>
        <p:spPr>
          <a:xfrm>
            <a:off x="2267744" y="598172"/>
            <a:ext cx="4608512" cy="295232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661288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 id="2147483678" r:id="rId21"/>
    <p:sldLayoutId id="2147483679" r:id="rId2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g"/><Relationship Id="rId1" Type="http://schemas.openxmlformats.org/officeDocument/2006/relationships/slideLayout" Target="../slideLayouts/slideLayout23.xml"/><Relationship Id="rId6" Type="http://schemas.openxmlformats.org/officeDocument/2006/relationships/image" Target="../media/image27.jpg"/><Relationship Id="rId5" Type="http://schemas.openxmlformats.org/officeDocument/2006/relationships/image" Target="../media/image26.jfif"/><Relationship Id="rId4" Type="http://schemas.openxmlformats.org/officeDocument/2006/relationships/image" Target="../media/image25.jpe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hyperlink" Target="http://journal.uinsgd.ac.i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arjuna.ristekdikti.go.id/" TargetMode="External"/><Relationship Id="rId2" Type="http://schemas.openxmlformats.org/officeDocument/2006/relationships/hyperlink" Target="http://akreditasi.lipi.go.id/login"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0.png"/><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06672" y="2721282"/>
            <a:ext cx="5112568" cy="1800200"/>
          </a:xfrm>
        </p:spPr>
        <p:txBody>
          <a:bodyPr/>
          <a:lstStyle/>
          <a:p>
            <a:pPr lvl="0"/>
            <a:r>
              <a:rPr lang="id-ID" altLang="ko-KR" sz="3400" dirty="0">
                <a:latin typeface="Audrey" pitchFamily="50" charset="0"/>
                <a:ea typeface="맑은 고딕" pitchFamily="50" charset="-127"/>
              </a:rPr>
              <a:t>ETIKA MENULIS DAN PEMANFAATAN BLOG</a:t>
            </a:r>
            <a:endParaRPr lang="en-US" altLang="ko-KR" sz="3400" dirty="0">
              <a:latin typeface="Audrey" pitchFamily="50" charset="0"/>
            </a:endParaRPr>
          </a:p>
        </p:txBody>
      </p:sp>
      <p:sp>
        <p:nvSpPr>
          <p:cNvPr id="4" name="Text Placeholder 3"/>
          <p:cNvSpPr>
            <a:spLocks noGrp="1"/>
          </p:cNvSpPr>
          <p:nvPr>
            <p:ph type="body" sz="quarter" idx="11"/>
          </p:nvPr>
        </p:nvSpPr>
        <p:spPr>
          <a:xfrm>
            <a:off x="5003900" y="4155926"/>
            <a:ext cx="3888432" cy="504056"/>
          </a:xfrm>
        </p:spPr>
        <p:txBody>
          <a:bodyPr/>
          <a:lstStyle/>
          <a:p>
            <a:pPr>
              <a:spcBef>
                <a:spcPts val="0"/>
              </a:spcBef>
              <a:defRPr/>
            </a:pPr>
            <a:r>
              <a:rPr lang="id-ID" altLang="ko-KR" sz="1400" b="1" dirty="0">
                <a:latin typeface="Audrey" pitchFamily="50" charset="0"/>
              </a:rPr>
              <a:t>DIGITAL ACADEMICS WRITING</a:t>
            </a:r>
            <a:endParaRPr lang="en-US" altLang="ko-KR" sz="1400" dirty="0">
              <a:latin typeface="Audrey" pitchFamily="50" charset="0"/>
            </a:endParaRPr>
          </a:p>
        </p:txBody>
      </p:sp>
      <p:pic>
        <p:nvPicPr>
          <p:cNvPr id="7" name="Picture 6">
            <a:extLst>
              <a:ext uri="{FF2B5EF4-FFF2-40B4-BE49-F238E27FC236}">
                <a16:creationId xmlns:a16="http://schemas.microsoft.com/office/drawing/2014/main" id="{B762FF62-76E1-42D9-973E-949815B65A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376" y="102522"/>
            <a:ext cx="1080120" cy="1080120"/>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153958"/>
            <a:ext cx="9144000" cy="576064"/>
          </a:xfrm>
        </p:spPr>
        <p:txBody>
          <a:bodyPr/>
          <a:lstStyle/>
          <a:p>
            <a:r>
              <a:rPr lang="id-ID" altLang="ko-KR" sz="3000" dirty="0">
                <a:latin typeface="Audrey" pitchFamily="50" charset="0"/>
              </a:rPr>
              <a:t>MENGHINDARI PLAGIARISM</a:t>
            </a:r>
            <a:endParaRPr lang="ko-KR" altLang="en-US" sz="3000" dirty="0">
              <a:latin typeface="Audrey" pitchFamily="50" charset="0"/>
            </a:endParaRPr>
          </a:p>
        </p:txBody>
      </p:sp>
      <p:sp>
        <p:nvSpPr>
          <p:cNvPr id="3" name="Text Placeholder 2"/>
          <p:cNvSpPr>
            <a:spLocks noGrp="1"/>
          </p:cNvSpPr>
          <p:nvPr>
            <p:ph type="body" sz="quarter" idx="11"/>
          </p:nvPr>
        </p:nvSpPr>
        <p:spPr>
          <a:xfrm>
            <a:off x="2207892" y="973692"/>
            <a:ext cx="6444208" cy="288032"/>
          </a:xfrm>
        </p:spPr>
        <p:txBody>
          <a:bodyPr/>
          <a:lstStyle/>
          <a:p>
            <a:pPr lvl="0"/>
            <a:r>
              <a:rPr lang="en-US" altLang="ko-KR" sz="1600" dirty="0" err="1">
                <a:solidFill>
                  <a:schemeClr val="bg1"/>
                </a:solidFill>
                <a:latin typeface="Meiryo UI" panose="020B0604030504040204" pitchFamily="34" charset="-128"/>
                <a:ea typeface="Meiryo UI" panose="020B0604030504040204" pitchFamily="34" charset="-128"/>
              </a:rPr>
              <a:t>Menyatakan</a:t>
            </a:r>
            <a:r>
              <a:rPr lang="en-US" altLang="ko-KR" sz="1600" dirty="0">
                <a:solidFill>
                  <a:schemeClr val="bg1"/>
                </a:solidFill>
                <a:latin typeface="Meiryo UI" panose="020B0604030504040204" pitchFamily="34" charset="-128"/>
                <a:ea typeface="Meiryo UI" panose="020B0604030504040204" pitchFamily="34" charset="-128"/>
              </a:rPr>
              <a:t> </a:t>
            </a:r>
            <a:r>
              <a:rPr lang="en-US" altLang="ko-KR" sz="1600" dirty="0" err="1">
                <a:solidFill>
                  <a:schemeClr val="bg1"/>
                </a:solidFill>
                <a:latin typeface="Meiryo UI" panose="020B0604030504040204" pitchFamily="34" charset="-128"/>
                <a:ea typeface="Meiryo UI" panose="020B0604030504040204" pitchFamily="34" charset="-128"/>
              </a:rPr>
              <a:t>secara</a:t>
            </a:r>
            <a:r>
              <a:rPr lang="en-US" altLang="ko-KR" sz="1600" dirty="0">
                <a:solidFill>
                  <a:schemeClr val="bg1"/>
                </a:solidFill>
                <a:latin typeface="Meiryo UI" panose="020B0604030504040204" pitchFamily="34" charset="-128"/>
                <a:ea typeface="Meiryo UI" panose="020B0604030504040204" pitchFamily="34" charset="-128"/>
              </a:rPr>
              <a:t> </a:t>
            </a:r>
            <a:r>
              <a:rPr lang="en-US" altLang="ko-KR" sz="1600" dirty="0" err="1">
                <a:solidFill>
                  <a:schemeClr val="bg1"/>
                </a:solidFill>
                <a:latin typeface="Meiryo UI" panose="020B0604030504040204" pitchFamily="34" charset="-128"/>
                <a:ea typeface="Meiryo UI" panose="020B0604030504040204" pitchFamily="34" charset="-128"/>
              </a:rPr>
              <a:t>jelas</a:t>
            </a:r>
            <a:r>
              <a:rPr lang="en-US" altLang="ko-KR" sz="1600" dirty="0">
                <a:solidFill>
                  <a:schemeClr val="bg1"/>
                </a:solidFill>
                <a:latin typeface="Meiryo UI" panose="020B0604030504040204" pitchFamily="34" charset="-128"/>
                <a:ea typeface="Meiryo UI" panose="020B0604030504040204" pitchFamily="34" charset="-128"/>
              </a:rPr>
              <a:t> dan </a:t>
            </a:r>
            <a:r>
              <a:rPr lang="en-US" altLang="ko-KR" sz="1600" dirty="0" err="1">
                <a:solidFill>
                  <a:schemeClr val="bg1"/>
                </a:solidFill>
                <a:latin typeface="Meiryo UI" panose="020B0604030504040204" pitchFamily="34" charset="-128"/>
                <a:ea typeface="Meiryo UI" panose="020B0604030504040204" pitchFamily="34" charset="-128"/>
              </a:rPr>
              <a:t>benar</a:t>
            </a:r>
            <a:r>
              <a:rPr lang="en-US" altLang="ko-KR" sz="1600" dirty="0">
                <a:solidFill>
                  <a:schemeClr val="bg1"/>
                </a:solidFill>
                <a:latin typeface="Meiryo UI" panose="020B0604030504040204" pitchFamily="34" charset="-128"/>
                <a:ea typeface="Meiryo UI" panose="020B0604030504040204" pitchFamily="34" charset="-128"/>
              </a:rPr>
              <a:t> </a:t>
            </a:r>
          </a:p>
        </p:txBody>
      </p:sp>
      <p:grpSp>
        <p:nvGrpSpPr>
          <p:cNvPr id="12" name="Group 11"/>
          <p:cNvGrpSpPr/>
          <p:nvPr/>
        </p:nvGrpSpPr>
        <p:grpSpPr>
          <a:xfrm>
            <a:off x="403227" y="278625"/>
            <a:ext cx="2736304" cy="4710917"/>
            <a:chOff x="-36512" y="123478"/>
            <a:chExt cx="2736304" cy="4710917"/>
          </a:xfrm>
        </p:grpSpPr>
        <p:sp>
          <p:nvSpPr>
            <p:cNvPr id="14" name="Round Same Side Corner Rectangle 8"/>
            <p:cNvSpPr/>
            <p:nvPr/>
          </p:nvSpPr>
          <p:spPr>
            <a:xfrm>
              <a:off x="-36512" y="123478"/>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ound Same Side Corner Rectangle 8"/>
            <p:cNvSpPr/>
            <p:nvPr/>
          </p:nvSpPr>
          <p:spPr>
            <a:xfrm>
              <a:off x="302342" y="39032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-40</a:t>
              </a:r>
              <a:endParaRPr lang="ko-KR" altLang="en-US" dirty="0"/>
            </a:p>
          </p:txBody>
        </p:sp>
        <p:sp>
          <p:nvSpPr>
            <p:cNvPr id="16" name="Round Same Side Corner Rectangle 8"/>
            <p:cNvSpPr/>
            <p:nvPr/>
          </p:nvSpPr>
          <p:spPr>
            <a:xfrm>
              <a:off x="641195" y="657169"/>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 Same Side Corner Rectangle 8"/>
            <p:cNvSpPr/>
            <p:nvPr/>
          </p:nvSpPr>
          <p:spPr>
            <a:xfrm>
              <a:off x="980048" y="924014"/>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ound Same Side Corner Rectangle 8"/>
            <p:cNvSpPr/>
            <p:nvPr/>
          </p:nvSpPr>
          <p:spPr>
            <a:xfrm>
              <a:off x="1318901" y="1197470"/>
              <a:ext cx="1380891" cy="3636925"/>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p:cNvSpPr txBox="1"/>
          <p:nvPr/>
        </p:nvSpPr>
        <p:spPr>
          <a:xfrm>
            <a:off x="4248413" y="1438889"/>
            <a:ext cx="4138530" cy="307777"/>
          </a:xfrm>
          <a:prstGeom prst="rect">
            <a:avLst/>
          </a:prstGeom>
          <a:noFill/>
        </p:spPr>
        <p:txBody>
          <a:bodyPr wrap="square" rtlCol="0">
            <a:spAutoFit/>
          </a:bodyPr>
          <a:lstStyle/>
          <a:p>
            <a:r>
              <a:rPr lang="id-ID" altLang="ko-KR" sz="1400" dirty="0">
                <a:solidFill>
                  <a:schemeClr val="bg1"/>
                </a:solidFill>
                <a:latin typeface="Meiryo UI" panose="020B0604030504040204" pitchFamily="34" charset="-128"/>
                <a:ea typeface="Meiryo UI" panose="020B0604030504040204" pitchFamily="34" charset="-128"/>
                <a:cs typeface="Arial" pitchFamily="34" charset="0"/>
              </a:rPr>
              <a:t>Ide, Teori dan Pendapat Orang Lain</a:t>
            </a:r>
            <a:endParaRPr lang="ko-KR" altLang="en-US" sz="1400" dirty="0">
              <a:solidFill>
                <a:schemeClr val="bg1"/>
              </a:solidFill>
              <a:latin typeface="Meiryo UI" panose="020B0604030504040204" pitchFamily="34" charset="-128"/>
              <a:cs typeface="Arial" pitchFamily="34" charset="0"/>
            </a:endParaRPr>
          </a:p>
        </p:txBody>
      </p:sp>
      <p:sp>
        <p:nvSpPr>
          <p:cNvPr id="24" name="TextBox 23"/>
          <p:cNvSpPr txBox="1"/>
          <p:nvPr/>
        </p:nvSpPr>
        <p:spPr>
          <a:xfrm>
            <a:off x="4259121" y="2067694"/>
            <a:ext cx="4138530" cy="307777"/>
          </a:xfrm>
          <a:prstGeom prst="rect">
            <a:avLst/>
          </a:prstGeom>
          <a:noFill/>
        </p:spPr>
        <p:txBody>
          <a:bodyPr wrap="square" rtlCol="0">
            <a:spAutoFit/>
          </a:bodyPr>
          <a:lstStyle/>
          <a:p>
            <a:r>
              <a:rPr lang="sv-SE" altLang="ko-KR" sz="1400" dirty="0">
                <a:solidFill>
                  <a:schemeClr val="bg1"/>
                </a:solidFill>
                <a:latin typeface="Meiryo UI" panose="020B0604030504040204" pitchFamily="34" charset="-128"/>
                <a:ea typeface="Meiryo UI" panose="020B0604030504040204" pitchFamily="34" charset="-128"/>
                <a:cs typeface="Arial" pitchFamily="34" charset="0"/>
              </a:rPr>
              <a:t>Hindari pengulangan narasi yang sama</a:t>
            </a:r>
          </a:p>
        </p:txBody>
      </p:sp>
      <p:sp>
        <p:nvSpPr>
          <p:cNvPr id="27" name="TextBox 26"/>
          <p:cNvSpPr txBox="1"/>
          <p:nvPr/>
        </p:nvSpPr>
        <p:spPr>
          <a:xfrm>
            <a:off x="4259121" y="2743734"/>
            <a:ext cx="4138530" cy="307777"/>
          </a:xfrm>
          <a:prstGeom prst="rect">
            <a:avLst/>
          </a:prstGeom>
          <a:noFill/>
        </p:spPr>
        <p:txBody>
          <a:bodyPr wrap="square" rtlCol="0">
            <a:spAutoFit/>
          </a:bodyPr>
          <a:lstStyle/>
          <a:p>
            <a:r>
              <a:rPr lang="id-ID" altLang="ko-KR" sz="1400" dirty="0">
                <a:solidFill>
                  <a:schemeClr val="bg1"/>
                </a:solidFill>
                <a:latin typeface="Meiryo UI" panose="020B0604030504040204" pitchFamily="34" charset="-128"/>
                <a:ea typeface="Meiryo UI" panose="020B0604030504040204" pitchFamily="34" charset="-128"/>
                <a:cs typeface="Arial" pitchFamily="34" charset="0"/>
              </a:rPr>
              <a:t>Tuliskan Referensi</a:t>
            </a:r>
            <a:endParaRPr lang="ko-KR" altLang="en-US" sz="1400" dirty="0">
              <a:solidFill>
                <a:schemeClr val="bg1"/>
              </a:solidFill>
              <a:latin typeface="Meiryo UI" panose="020B0604030504040204" pitchFamily="34" charset="-128"/>
              <a:cs typeface="Arial" pitchFamily="34" charset="0"/>
            </a:endParaRPr>
          </a:p>
        </p:txBody>
      </p:sp>
      <p:sp>
        <p:nvSpPr>
          <p:cNvPr id="30" name="TextBox 29"/>
          <p:cNvSpPr txBox="1"/>
          <p:nvPr/>
        </p:nvSpPr>
        <p:spPr>
          <a:xfrm>
            <a:off x="4248413" y="3287335"/>
            <a:ext cx="4138530" cy="523220"/>
          </a:xfrm>
          <a:prstGeom prst="rect">
            <a:avLst/>
          </a:prstGeom>
          <a:noFill/>
        </p:spPr>
        <p:txBody>
          <a:bodyPr wrap="square" rtlCol="0">
            <a:spAutoFit/>
          </a:bodyPr>
          <a:lstStyle/>
          <a:p>
            <a:r>
              <a:rPr lang="id-ID" altLang="ko-KR" sz="1400" dirty="0">
                <a:solidFill>
                  <a:schemeClr val="bg1"/>
                </a:solidFill>
                <a:latin typeface="Meiryo UI" panose="020B0604030504040204" pitchFamily="34" charset="-128"/>
                <a:ea typeface="Meiryo UI" panose="020B0604030504040204" pitchFamily="34" charset="-128"/>
                <a:cs typeface="Arial" pitchFamily="34" charset="0"/>
              </a:rPr>
              <a:t>Melakukan Parafrase dan Tetap mencantumkan Sumber</a:t>
            </a:r>
            <a:endParaRPr lang="ko-KR" altLang="en-US" sz="1400" dirty="0">
              <a:solidFill>
                <a:schemeClr val="bg1"/>
              </a:solidFill>
              <a:latin typeface="Meiryo UI" panose="020B0604030504040204" pitchFamily="34" charset="-128"/>
              <a:cs typeface="Arial" pitchFamily="34" charset="0"/>
            </a:endParaRPr>
          </a:p>
        </p:txBody>
      </p:sp>
      <p:sp>
        <p:nvSpPr>
          <p:cNvPr id="31" name="Oval 30"/>
          <p:cNvSpPr/>
          <p:nvPr/>
        </p:nvSpPr>
        <p:spPr>
          <a:xfrm>
            <a:off x="3645123" y="2662450"/>
            <a:ext cx="485364" cy="485364"/>
          </a:xfrm>
          <a:prstGeom prst="ellipse">
            <a:avLst/>
          </a:prstGeom>
          <a:gradFill>
            <a:gsLst>
              <a:gs pos="0">
                <a:schemeClr val="accent2">
                  <a:lumMod val="70000"/>
                </a:schemeClr>
              </a:gs>
              <a:gs pos="100000">
                <a:schemeClr val="accent2">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val 31"/>
          <p:cNvSpPr/>
          <p:nvPr/>
        </p:nvSpPr>
        <p:spPr>
          <a:xfrm>
            <a:off x="3645123" y="1364520"/>
            <a:ext cx="485364" cy="485364"/>
          </a:xfrm>
          <a:prstGeom prst="ellipse">
            <a:avLst/>
          </a:prstGeom>
          <a:gradFill>
            <a:gsLst>
              <a:gs pos="0">
                <a:schemeClr val="accent2">
                  <a:lumMod val="50000"/>
                </a:schemeClr>
              </a:gs>
              <a:gs pos="100000">
                <a:schemeClr val="accent2">
                  <a:lumMod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val 32"/>
          <p:cNvSpPr/>
          <p:nvPr/>
        </p:nvSpPr>
        <p:spPr>
          <a:xfrm>
            <a:off x="3645123" y="1995686"/>
            <a:ext cx="485364" cy="485364"/>
          </a:xfrm>
          <a:prstGeom prst="ellipse">
            <a:avLst/>
          </a:prstGeom>
          <a:gradFill>
            <a:gsLst>
              <a:gs pos="0">
                <a:schemeClr val="accent2">
                  <a:lumMod val="60000"/>
                </a:schemeClr>
              </a:gs>
              <a:gs pos="100000">
                <a:schemeClr val="accent2">
                  <a:lumMod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3645123" y="3939902"/>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4248413" y="3915550"/>
            <a:ext cx="4138530" cy="523220"/>
          </a:xfrm>
          <a:prstGeom prst="rect">
            <a:avLst/>
          </a:prstGeom>
          <a:noFill/>
        </p:spPr>
        <p:txBody>
          <a:bodyPr wrap="square" rtlCol="0">
            <a:spAutoFit/>
          </a:bodyPr>
          <a:lstStyle/>
          <a:p>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Gunakan</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berbagai</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fasilitas</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 (Google Scholar, </a:t>
            </a:r>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dll</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untuk</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400" dirty="0" err="1">
                <a:solidFill>
                  <a:schemeClr val="bg1"/>
                </a:solidFill>
                <a:latin typeface="Meiryo UI" panose="020B0604030504040204" pitchFamily="34" charset="-128"/>
                <a:ea typeface="Meiryo UI" panose="020B0604030504040204" pitchFamily="34" charset="-128"/>
                <a:cs typeface="Arial" pitchFamily="34" charset="0"/>
              </a:rPr>
              <a:t>mengecek</a:t>
            </a:r>
            <a:r>
              <a:rPr lang="en-US" altLang="ko-KR" sz="1400" dirty="0">
                <a:solidFill>
                  <a:schemeClr val="bg1"/>
                </a:solidFill>
                <a:latin typeface="Meiryo UI" panose="020B0604030504040204" pitchFamily="34" charset="-128"/>
                <a:ea typeface="Meiryo UI" panose="020B0604030504040204" pitchFamily="34" charset="-128"/>
                <a:cs typeface="Arial" pitchFamily="34" charset="0"/>
              </a:rPr>
              <a:t>.</a:t>
            </a:r>
          </a:p>
        </p:txBody>
      </p:sp>
      <p:sp>
        <p:nvSpPr>
          <p:cNvPr id="39" name="Oval 38"/>
          <p:cNvSpPr/>
          <p:nvPr/>
        </p:nvSpPr>
        <p:spPr>
          <a:xfrm>
            <a:off x="3645123" y="3291830"/>
            <a:ext cx="485364" cy="485364"/>
          </a:xfrm>
          <a:prstGeom prst="ellipse">
            <a:avLst/>
          </a:pr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3613498" y="1422536"/>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01</a:t>
            </a:r>
            <a:endParaRPr lang="ko-KR" altLang="en-US" b="1" dirty="0">
              <a:solidFill>
                <a:schemeClr val="bg1"/>
              </a:solidFill>
              <a:cs typeface="Arial" pitchFamily="34" charset="0"/>
            </a:endParaRPr>
          </a:p>
        </p:txBody>
      </p:sp>
      <p:sp>
        <p:nvSpPr>
          <p:cNvPr id="42" name="TextBox 41"/>
          <p:cNvSpPr txBox="1"/>
          <p:nvPr/>
        </p:nvSpPr>
        <p:spPr>
          <a:xfrm>
            <a:off x="3613494" y="2053702"/>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02</a:t>
            </a:r>
            <a:endParaRPr lang="ko-KR" altLang="en-US" b="1" dirty="0">
              <a:solidFill>
                <a:schemeClr val="bg1"/>
              </a:solidFill>
              <a:cs typeface="Arial" pitchFamily="34" charset="0"/>
            </a:endParaRPr>
          </a:p>
        </p:txBody>
      </p:sp>
      <p:sp>
        <p:nvSpPr>
          <p:cNvPr id="43" name="TextBox 42"/>
          <p:cNvSpPr txBox="1"/>
          <p:nvPr/>
        </p:nvSpPr>
        <p:spPr>
          <a:xfrm>
            <a:off x="3613490" y="2715766"/>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03</a:t>
            </a:r>
            <a:endParaRPr lang="ko-KR" altLang="en-US" b="1" dirty="0">
              <a:solidFill>
                <a:schemeClr val="bg1"/>
              </a:solidFill>
              <a:cs typeface="Arial" pitchFamily="34" charset="0"/>
            </a:endParaRPr>
          </a:p>
        </p:txBody>
      </p:sp>
      <p:sp>
        <p:nvSpPr>
          <p:cNvPr id="44" name="TextBox 43"/>
          <p:cNvSpPr txBox="1"/>
          <p:nvPr/>
        </p:nvSpPr>
        <p:spPr>
          <a:xfrm>
            <a:off x="3613486" y="3349846"/>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04</a:t>
            </a:r>
            <a:endParaRPr lang="ko-KR" altLang="en-US" b="1" dirty="0">
              <a:solidFill>
                <a:schemeClr val="bg1"/>
              </a:solidFill>
              <a:cs typeface="Arial" pitchFamily="34" charset="0"/>
            </a:endParaRPr>
          </a:p>
        </p:txBody>
      </p:sp>
      <p:sp>
        <p:nvSpPr>
          <p:cNvPr id="45" name="TextBox 44"/>
          <p:cNvSpPr txBox="1"/>
          <p:nvPr/>
        </p:nvSpPr>
        <p:spPr>
          <a:xfrm>
            <a:off x="3613482" y="3997919"/>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05</a:t>
            </a:r>
            <a:endParaRPr lang="ko-KR" altLang="en-US" b="1" dirty="0">
              <a:solidFill>
                <a:schemeClr val="bg1"/>
              </a:solidFill>
              <a:cs typeface="Arial" pitchFamily="34" charset="0"/>
            </a:endParaRPr>
          </a:p>
        </p:txBody>
      </p:sp>
    </p:spTree>
    <p:extLst>
      <p:ext uri="{BB962C8B-B14F-4D97-AF65-F5344CB8AC3E}">
        <p14:creationId xmlns:p14="http://schemas.microsoft.com/office/powerpoint/2010/main" val="371041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EFD1C3E1-D43B-4DC6-BA55-8A9BAEBFE94E}"/>
              </a:ext>
            </a:extLst>
          </p:cNvPr>
          <p:cNvSpPr/>
          <p:nvPr/>
        </p:nvSpPr>
        <p:spPr>
          <a:xfrm>
            <a:off x="3852071" y="2211710"/>
            <a:ext cx="1439858" cy="1439858"/>
          </a:xfrm>
          <a:prstGeom prst="ellipse">
            <a:avLst/>
          </a:prstGeom>
          <a:solidFill>
            <a:schemeClr val="accent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3" name="Group 12">
            <a:extLst>
              <a:ext uri="{FF2B5EF4-FFF2-40B4-BE49-F238E27FC236}">
                <a16:creationId xmlns:a16="http://schemas.microsoft.com/office/drawing/2014/main" id="{D3CCD180-1619-4C13-B821-588C92273CAB}"/>
              </a:ext>
            </a:extLst>
          </p:cNvPr>
          <p:cNvGrpSpPr/>
          <p:nvPr/>
        </p:nvGrpSpPr>
        <p:grpSpPr>
          <a:xfrm>
            <a:off x="1759619" y="1633216"/>
            <a:ext cx="3994161" cy="2484847"/>
            <a:chOff x="1728255" y="1779662"/>
            <a:chExt cx="3994161" cy="2484847"/>
          </a:xfrm>
          <a:solidFill>
            <a:schemeClr val="accent2"/>
          </a:solidFill>
        </p:grpSpPr>
        <p:sp>
          <p:nvSpPr>
            <p:cNvPr id="14" name="Block Arc 13">
              <a:extLst>
                <a:ext uri="{FF2B5EF4-FFF2-40B4-BE49-F238E27FC236}">
                  <a16:creationId xmlns:a16="http://schemas.microsoft.com/office/drawing/2014/main" id="{5CF53B1B-8C00-435C-9A77-CA7DA7211949}"/>
                </a:ext>
              </a:extLst>
            </p:cNvPr>
            <p:cNvSpPr/>
            <p:nvPr/>
          </p:nvSpPr>
          <p:spPr>
            <a:xfrm>
              <a:off x="3355179" y="1897272"/>
              <a:ext cx="2367237" cy="2367237"/>
            </a:xfrm>
            <a:prstGeom prst="blockArc">
              <a:avLst>
                <a:gd name="adj1" fmla="val 10800000"/>
                <a:gd name="adj2" fmla="val 16286708"/>
                <a:gd name="adj3" fmla="val 16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14">
              <a:extLst>
                <a:ext uri="{FF2B5EF4-FFF2-40B4-BE49-F238E27FC236}">
                  <a16:creationId xmlns:a16="http://schemas.microsoft.com/office/drawing/2014/main" id="{E5199218-005E-4D10-B46E-2DFA79D06D4B}"/>
                </a:ext>
              </a:extLst>
            </p:cNvPr>
            <p:cNvSpPr/>
            <p:nvPr/>
          </p:nvSpPr>
          <p:spPr>
            <a:xfrm>
              <a:off x="1728255" y="3003798"/>
              <a:ext cx="2016224"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Isosceles Triangle 15">
              <a:extLst>
                <a:ext uri="{FF2B5EF4-FFF2-40B4-BE49-F238E27FC236}">
                  <a16:creationId xmlns:a16="http://schemas.microsoft.com/office/drawing/2014/main" id="{CF0AA06E-E0D8-4A1E-89A7-4D1DBBE47011}"/>
                </a:ext>
              </a:extLst>
            </p:cNvPr>
            <p:cNvSpPr/>
            <p:nvPr/>
          </p:nvSpPr>
          <p:spPr>
            <a:xfrm rot="5400000">
              <a:off x="4473104" y="1845355"/>
              <a:ext cx="588585" cy="4572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7" name="Group 16">
            <a:extLst>
              <a:ext uri="{FF2B5EF4-FFF2-40B4-BE49-F238E27FC236}">
                <a16:creationId xmlns:a16="http://schemas.microsoft.com/office/drawing/2014/main" id="{1E2EA81D-965D-41AF-9992-BE4E2B53A012}"/>
              </a:ext>
            </a:extLst>
          </p:cNvPr>
          <p:cNvGrpSpPr/>
          <p:nvPr/>
        </p:nvGrpSpPr>
        <p:grpSpPr>
          <a:xfrm rot="10800000">
            <a:off x="3388380" y="1774357"/>
            <a:ext cx="4001476" cy="2484847"/>
            <a:chOff x="1720940" y="1779662"/>
            <a:chExt cx="4001476" cy="2484847"/>
          </a:xfrm>
          <a:solidFill>
            <a:schemeClr val="accent3">
              <a:lumMod val="60000"/>
              <a:lumOff val="40000"/>
            </a:schemeClr>
          </a:solidFill>
        </p:grpSpPr>
        <p:sp>
          <p:nvSpPr>
            <p:cNvPr id="18" name="Block Arc 17">
              <a:extLst>
                <a:ext uri="{FF2B5EF4-FFF2-40B4-BE49-F238E27FC236}">
                  <a16:creationId xmlns:a16="http://schemas.microsoft.com/office/drawing/2014/main" id="{BAC8B2C4-22B0-428F-B92A-B0D0E5AC1A0C}"/>
                </a:ext>
              </a:extLst>
            </p:cNvPr>
            <p:cNvSpPr/>
            <p:nvPr/>
          </p:nvSpPr>
          <p:spPr>
            <a:xfrm>
              <a:off x="3355179" y="1897272"/>
              <a:ext cx="2367237" cy="2367237"/>
            </a:xfrm>
            <a:prstGeom prst="blockArc">
              <a:avLst>
                <a:gd name="adj1" fmla="val 10800000"/>
                <a:gd name="adj2" fmla="val 16286708"/>
                <a:gd name="adj3" fmla="val 1642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Rectangle 18">
              <a:extLst>
                <a:ext uri="{FF2B5EF4-FFF2-40B4-BE49-F238E27FC236}">
                  <a16:creationId xmlns:a16="http://schemas.microsoft.com/office/drawing/2014/main" id="{E5A221F9-CE56-4B3B-8C59-A8DDCA8B74B8}"/>
                </a:ext>
              </a:extLst>
            </p:cNvPr>
            <p:cNvSpPr/>
            <p:nvPr/>
          </p:nvSpPr>
          <p:spPr>
            <a:xfrm>
              <a:off x="1720940" y="3003798"/>
              <a:ext cx="2016224"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Isosceles Triangle 19">
              <a:extLst>
                <a:ext uri="{FF2B5EF4-FFF2-40B4-BE49-F238E27FC236}">
                  <a16:creationId xmlns:a16="http://schemas.microsoft.com/office/drawing/2014/main" id="{294275FB-6E36-449C-AFDF-00B3DCC4BB19}"/>
                </a:ext>
              </a:extLst>
            </p:cNvPr>
            <p:cNvSpPr/>
            <p:nvPr/>
          </p:nvSpPr>
          <p:spPr>
            <a:xfrm rot="5400000">
              <a:off x="4473104" y="1845355"/>
              <a:ext cx="588585" cy="4572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TextBox 20">
            <a:extLst>
              <a:ext uri="{FF2B5EF4-FFF2-40B4-BE49-F238E27FC236}">
                <a16:creationId xmlns:a16="http://schemas.microsoft.com/office/drawing/2014/main" id="{E701FEAE-9312-4FA3-A1D8-3D7D634BA950}"/>
              </a:ext>
            </a:extLst>
          </p:cNvPr>
          <p:cNvSpPr txBox="1"/>
          <p:nvPr/>
        </p:nvSpPr>
        <p:spPr>
          <a:xfrm>
            <a:off x="5467461" y="2701158"/>
            <a:ext cx="1800200" cy="307777"/>
          </a:xfrm>
          <a:prstGeom prst="rect">
            <a:avLst/>
          </a:prstGeom>
          <a:noFill/>
        </p:spPr>
        <p:txBody>
          <a:bodyPr wrap="square" rtlCol="0" anchor="ctr">
            <a:spAutoFit/>
          </a:bodyPr>
          <a:lstStyle/>
          <a:p>
            <a:pPr algn="ctr"/>
            <a:r>
              <a:rPr lang="id-ID" altLang="ko-KR" sz="1400" b="1" dirty="0">
                <a:cs typeface="Arial" pitchFamily="34" charset="0"/>
              </a:rPr>
              <a:t>PARAFRASE</a:t>
            </a:r>
            <a:endParaRPr lang="ko-KR" altLang="en-US" sz="1400" b="1" dirty="0">
              <a:cs typeface="Arial" pitchFamily="34" charset="0"/>
            </a:endParaRPr>
          </a:p>
        </p:txBody>
      </p:sp>
      <p:sp>
        <p:nvSpPr>
          <p:cNvPr id="22" name="TextBox 21">
            <a:extLst>
              <a:ext uri="{FF2B5EF4-FFF2-40B4-BE49-F238E27FC236}">
                <a16:creationId xmlns:a16="http://schemas.microsoft.com/office/drawing/2014/main" id="{18BCF2F3-6D55-48AB-9960-13A01F0025EE}"/>
              </a:ext>
            </a:extLst>
          </p:cNvPr>
          <p:cNvSpPr txBox="1"/>
          <p:nvPr/>
        </p:nvSpPr>
        <p:spPr>
          <a:xfrm>
            <a:off x="1867631" y="2883483"/>
            <a:ext cx="1800200" cy="307777"/>
          </a:xfrm>
          <a:prstGeom prst="rect">
            <a:avLst/>
          </a:prstGeom>
          <a:noFill/>
        </p:spPr>
        <p:txBody>
          <a:bodyPr wrap="square" rtlCol="0" anchor="ctr">
            <a:spAutoFit/>
          </a:bodyPr>
          <a:lstStyle/>
          <a:p>
            <a:pPr algn="ctr"/>
            <a:r>
              <a:rPr lang="id-ID" altLang="ko-KR" sz="1400" b="1" dirty="0">
                <a:cs typeface="Arial" pitchFamily="34" charset="0"/>
              </a:rPr>
              <a:t>KALIMAT ASLI</a:t>
            </a:r>
            <a:endParaRPr lang="ko-KR" altLang="en-US" sz="1400" b="1" dirty="0">
              <a:cs typeface="Arial" pitchFamily="34" charset="0"/>
            </a:endParaRPr>
          </a:p>
        </p:txBody>
      </p:sp>
      <p:sp>
        <p:nvSpPr>
          <p:cNvPr id="23" name="TextBox 22">
            <a:extLst>
              <a:ext uri="{FF2B5EF4-FFF2-40B4-BE49-F238E27FC236}">
                <a16:creationId xmlns:a16="http://schemas.microsoft.com/office/drawing/2014/main" id="{ACF98D8B-8D8B-4098-9A60-AD0B2FB1B631}"/>
              </a:ext>
            </a:extLst>
          </p:cNvPr>
          <p:cNvSpPr txBox="1"/>
          <p:nvPr/>
        </p:nvSpPr>
        <p:spPr>
          <a:xfrm>
            <a:off x="571522" y="1411894"/>
            <a:ext cx="2821707" cy="1443152"/>
          </a:xfrm>
          <a:prstGeom prst="rect">
            <a:avLst/>
          </a:prstGeom>
          <a:noFill/>
        </p:spPr>
        <p:txBody>
          <a:bodyPr wrap="square" rtlCol="0" anchor="ctr">
            <a:spAutoFit/>
          </a:bodyPr>
          <a:lstStyle/>
          <a:p>
            <a:pPr algn="r">
              <a:lnSpc>
                <a:spcPct val="150000"/>
              </a:lnSpc>
            </a:pPr>
            <a:r>
              <a:rPr lang="en-US" altLang="ko-KR" sz="1200" dirty="0" err="1">
                <a:solidFill>
                  <a:schemeClr val="bg1"/>
                </a:solidFill>
                <a:cs typeface="Arial" pitchFamily="34" charset="0"/>
              </a:rPr>
              <a:t>Komputer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mampu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membawa</a:t>
            </a:r>
            <a:r>
              <a:rPr lang="en-US" altLang="ko-KR" sz="1200" dirty="0">
                <a:solidFill>
                  <a:schemeClr val="bg1"/>
                </a:solidFill>
                <a:cs typeface="Arial" pitchFamily="34" charset="0"/>
              </a:rPr>
              <a:t> orang </a:t>
            </a:r>
            <a:r>
              <a:rPr lang="en-US" altLang="ko-KR" sz="1200" dirty="0" err="1">
                <a:solidFill>
                  <a:schemeClr val="bg1"/>
                </a:solidFill>
                <a:cs typeface="Arial" pitchFamily="34" charset="0"/>
              </a:rPr>
              <a:t>ke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tempat-tempat</a:t>
            </a:r>
            <a:r>
              <a:rPr lang="en-US" altLang="ko-KR" sz="1200" dirty="0">
                <a:solidFill>
                  <a:schemeClr val="bg1"/>
                </a:solidFill>
                <a:cs typeface="Arial" pitchFamily="34" charset="0"/>
              </a:rPr>
              <a:t> yang </a:t>
            </a:r>
            <a:r>
              <a:rPr lang="en-US" altLang="ko-KR" sz="1200" dirty="0" err="1">
                <a:solidFill>
                  <a:schemeClr val="bg1"/>
                </a:solidFill>
                <a:cs typeface="Arial" pitchFamily="34" charset="0"/>
              </a:rPr>
              <a:t>belum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pernah</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bisa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mereka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kunjungi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sebelumnya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termasuk</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permukaan</a:t>
            </a:r>
            <a:r>
              <a:rPr lang="en-US" altLang="ko-KR" sz="1200" dirty="0">
                <a:solidFill>
                  <a:schemeClr val="bg1"/>
                </a:solidFill>
                <a:cs typeface="Arial" pitchFamily="34" charset="0"/>
              </a:rPr>
              <a:t> planet lain</a:t>
            </a:r>
            <a:r>
              <a:rPr lang="id-ID" altLang="ko-KR" sz="1200" dirty="0">
                <a:solidFill>
                  <a:schemeClr val="bg1"/>
                </a:solidFill>
                <a:cs typeface="Arial" pitchFamily="34" charset="0"/>
              </a:rPr>
              <a:t> </a:t>
            </a:r>
            <a:r>
              <a:rPr lang="en-US" altLang="ko-KR" sz="1200" dirty="0">
                <a:solidFill>
                  <a:schemeClr val="bg1"/>
                </a:solidFill>
                <a:cs typeface="Arial" pitchFamily="34" charset="0"/>
              </a:rPr>
              <a:t>(</a:t>
            </a:r>
            <a:r>
              <a:rPr lang="en-US" altLang="ko-KR" sz="1200" dirty="0" err="1">
                <a:solidFill>
                  <a:schemeClr val="bg1"/>
                </a:solidFill>
                <a:cs typeface="Arial" pitchFamily="34" charset="0"/>
              </a:rPr>
              <a:t>Krisnawati</a:t>
            </a:r>
            <a:r>
              <a:rPr lang="en-US" altLang="ko-KR" sz="1200" dirty="0">
                <a:solidFill>
                  <a:schemeClr val="bg1"/>
                </a:solidFill>
                <a:cs typeface="Arial" pitchFamily="34" charset="0"/>
              </a:rPr>
              <a:t>, 2000, </a:t>
            </a:r>
            <a:r>
              <a:rPr lang="en-US" altLang="ko-KR" sz="1200" dirty="0" err="1">
                <a:solidFill>
                  <a:schemeClr val="bg1"/>
                </a:solidFill>
                <a:cs typeface="Arial" pitchFamily="34" charset="0"/>
              </a:rPr>
              <a:t>hlm</a:t>
            </a:r>
            <a:r>
              <a:rPr lang="en-US" altLang="ko-KR" sz="1200" dirty="0">
                <a:solidFill>
                  <a:schemeClr val="bg1"/>
                </a:solidFill>
                <a:cs typeface="Arial" pitchFamily="34" charset="0"/>
              </a:rPr>
              <a:t> 57).</a:t>
            </a:r>
            <a:r>
              <a:rPr lang="id-ID" altLang="ko-KR" sz="1200" dirty="0">
                <a:solidFill>
                  <a:schemeClr val="bg1"/>
                </a:solidFill>
                <a:cs typeface="Arial" pitchFamily="34" charset="0"/>
              </a:rPr>
              <a:t> </a:t>
            </a:r>
            <a:endParaRPr lang="en-US" altLang="ko-KR"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3C78D362-430E-4961-A52B-C959234E8FA6}"/>
              </a:ext>
            </a:extLst>
          </p:cNvPr>
          <p:cNvSpPr txBox="1"/>
          <p:nvPr/>
        </p:nvSpPr>
        <p:spPr>
          <a:xfrm>
            <a:off x="5750771" y="2981123"/>
            <a:ext cx="2821707" cy="889154"/>
          </a:xfrm>
          <a:prstGeom prst="rect">
            <a:avLst/>
          </a:prstGeom>
          <a:noFill/>
        </p:spPr>
        <p:txBody>
          <a:bodyPr wrap="square" rtlCol="0" anchor="ctr">
            <a:spAutoFit/>
          </a:bodyPr>
          <a:lstStyle/>
          <a:p>
            <a:pPr>
              <a:lnSpc>
                <a:spcPct val="150000"/>
              </a:lnSpc>
            </a:pPr>
            <a:r>
              <a:rPr lang="en-US" altLang="ko-KR" sz="1200" dirty="0" err="1">
                <a:solidFill>
                  <a:schemeClr val="bg1"/>
                </a:solidFill>
                <a:cs typeface="Arial" pitchFamily="34" charset="0"/>
              </a:rPr>
              <a:t>Melalui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komputer</a:t>
            </a:r>
            <a:r>
              <a:rPr lang="en-US" altLang="ko-KR" sz="1200" dirty="0">
                <a:solidFill>
                  <a:schemeClr val="bg1"/>
                </a:solidFill>
                <a:cs typeface="Arial" pitchFamily="34" charset="0"/>
              </a:rPr>
              <a:t>, orang </a:t>
            </a:r>
            <a:r>
              <a:rPr lang="en-US" altLang="ko-KR" sz="1200" dirty="0" err="1">
                <a:solidFill>
                  <a:schemeClr val="bg1"/>
                </a:solidFill>
                <a:cs typeface="Arial" pitchFamily="34" charset="0"/>
              </a:rPr>
              <a:t>dapat</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pergi</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ke</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tempat</a:t>
            </a:r>
            <a:r>
              <a:rPr lang="en-US" altLang="ko-KR" sz="1200" dirty="0">
                <a:solidFill>
                  <a:schemeClr val="bg1"/>
                </a:solidFill>
                <a:cs typeface="Arial" pitchFamily="34" charset="0"/>
              </a:rPr>
              <a:t> yang </a:t>
            </a:r>
            <a:r>
              <a:rPr lang="en-US" altLang="ko-KR" sz="1200" dirty="0" err="1">
                <a:solidFill>
                  <a:schemeClr val="bg1"/>
                </a:solidFill>
                <a:cs typeface="Arial" pitchFamily="34" charset="0"/>
              </a:rPr>
              <a:t>belum</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pernah</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mereka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kenal</a:t>
            </a:r>
            <a:r>
              <a:rPr lang="id-ID" altLang="ko-KR" sz="1200" dirty="0">
                <a:solidFill>
                  <a:schemeClr val="bg1"/>
                </a:solidFill>
                <a:cs typeface="Arial" pitchFamily="34" charset="0"/>
              </a:rPr>
              <a:t> </a:t>
            </a:r>
            <a:r>
              <a:rPr lang="en-GB" sz="1200" dirty="0">
                <a:solidFill>
                  <a:schemeClr val="bg1"/>
                </a:solidFill>
              </a:rPr>
              <a:t>(</a:t>
            </a:r>
            <a:r>
              <a:rPr lang="en-GB" sz="1200" dirty="0" err="1">
                <a:solidFill>
                  <a:schemeClr val="bg1"/>
                </a:solidFill>
              </a:rPr>
              <a:t>Krisnawati</a:t>
            </a:r>
            <a:r>
              <a:rPr lang="en-GB" sz="1200" dirty="0">
                <a:solidFill>
                  <a:schemeClr val="bg1"/>
                </a:solidFill>
              </a:rPr>
              <a:t>, 2000, </a:t>
            </a:r>
            <a:r>
              <a:rPr lang="en-GB" sz="1200" dirty="0" err="1">
                <a:solidFill>
                  <a:schemeClr val="bg1"/>
                </a:solidFill>
              </a:rPr>
              <a:t>hlm</a:t>
            </a:r>
            <a:r>
              <a:rPr lang="en-GB" sz="1200" dirty="0">
                <a:solidFill>
                  <a:schemeClr val="bg1"/>
                </a:solidFill>
              </a:rPr>
              <a:t> 57)</a:t>
            </a:r>
            <a:r>
              <a:rPr lang="id-ID" sz="1200" dirty="0">
                <a:solidFill>
                  <a:schemeClr val="bg1"/>
                </a:solidFill>
              </a:rPr>
              <a:t>.</a:t>
            </a:r>
            <a:endParaRPr lang="en-US" altLang="ko-KR" sz="1200" dirty="0">
              <a:solidFill>
                <a:schemeClr val="bg1"/>
              </a:solidFill>
              <a:cs typeface="Arial" pitchFamily="34" charset="0"/>
            </a:endParaRPr>
          </a:p>
        </p:txBody>
      </p:sp>
      <p:sp>
        <p:nvSpPr>
          <p:cNvPr id="25" name="Rectangle 9">
            <a:extLst>
              <a:ext uri="{FF2B5EF4-FFF2-40B4-BE49-F238E27FC236}">
                <a16:creationId xmlns:a16="http://schemas.microsoft.com/office/drawing/2014/main" id="{03231F94-4801-41EA-8B56-F180C1318ACC}"/>
              </a:ext>
            </a:extLst>
          </p:cNvPr>
          <p:cNvSpPr/>
          <p:nvPr/>
        </p:nvSpPr>
        <p:spPr>
          <a:xfrm>
            <a:off x="4232076" y="2595072"/>
            <a:ext cx="679848" cy="67874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Text Placeholder 1">
            <a:extLst>
              <a:ext uri="{FF2B5EF4-FFF2-40B4-BE49-F238E27FC236}">
                <a16:creationId xmlns:a16="http://schemas.microsoft.com/office/drawing/2014/main" id="{834984E2-7D05-4AAB-9C8D-7BA4A3C5E38D}"/>
              </a:ext>
            </a:extLst>
          </p:cNvPr>
          <p:cNvSpPr>
            <a:spLocks noGrp="1"/>
          </p:cNvSpPr>
          <p:nvPr>
            <p:ph type="body" sz="quarter" idx="10"/>
          </p:nvPr>
        </p:nvSpPr>
        <p:spPr>
          <a:xfrm>
            <a:off x="0" y="153958"/>
            <a:ext cx="9144000" cy="576064"/>
          </a:xfrm>
        </p:spPr>
        <p:txBody>
          <a:bodyPr/>
          <a:lstStyle/>
          <a:p>
            <a:r>
              <a:rPr lang="id-ID" altLang="ko-KR" dirty="0">
                <a:latin typeface="Audrey" pitchFamily="50" charset="0"/>
              </a:rPr>
              <a:t>CONTOH PARAFRASE</a:t>
            </a:r>
            <a:endParaRPr lang="ko-KR" altLang="en-US" dirty="0">
              <a:latin typeface="Audrey" pitchFamily="50" charset="0"/>
            </a:endParaRPr>
          </a:p>
        </p:txBody>
      </p:sp>
      <p:sp>
        <p:nvSpPr>
          <p:cNvPr id="27" name="Text Placeholder 2">
            <a:extLst>
              <a:ext uri="{FF2B5EF4-FFF2-40B4-BE49-F238E27FC236}">
                <a16:creationId xmlns:a16="http://schemas.microsoft.com/office/drawing/2014/main" id="{8733F92F-EAD8-4CF8-9740-E5B767F49363}"/>
              </a:ext>
            </a:extLst>
          </p:cNvPr>
          <p:cNvSpPr>
            <a:spLocks noGrp="1"/>
          </p:cNvSpPr>
          <p:nvPr>
            <p:ph type="body" sz="quarter" idx="11"/>
          </p:nvPr>
        </p:nvSpPr>
        <p:spPr>
          <a:xfrm>
            <a:off x="0" y="699542"/>
            <a:ext cx="9144000" cy="288032"/>
          </a:xfrm>
        </p:spPr>
        <p:txBody>
          <a:bodyPr/>
          <a:lstStyle/>
          <a:p>
            <a:pPr lvl="0"/>
            <a:r>
              <a:rPr lang="id-ID" altLang="ko-KR" dirty="0">
                <a:solidFill>
                  <a:schemeClr val="bg1"/>
                </a:solidFill>
                <a:latin typeface="Meiryo UI" panose="020B0604030504040204" pitchFamily="34" charset="-128"/>
                <a:ea typeface="Meiryo UI" panose="020B0604030504040204" pitchFamily="34" charset="-128"/>
              </a:rPr>
              <a:t>ETIKA MENULIS KARYA ILMIAH</a:t>
            </a:r>
            <a:endParaRPr lang="en-US" altLang="ko-KR"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58602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9712" y="411510"/>
            <a:ext cx="6984776" cy="576064"/>
          </a:xfrm>
        </p:spPr>
        <p:txBody>
          <a:bodyPr/>
          <a:lstStyle/>
          <a:p>
            <a:pPr algn="ctr">
              <a:spcBef>
                <a:spcPts val="0"/>
              </a:spcBef>
            </a:pPr>
            <a:r>
              <a:rPr lang="id-ID" altLang="ko-KR" dirty="0">
                <a:latin typeface="Audrey" pitchFamily="50" charset="0"/>
              </a:rPr>
              <a:t>JENIS DOKUMEN</a:t>
            </a:r>
          </a:p>
          <a:p>
            <a:pPr algn="ctr">
              <a:spcBef>
                <a:spcPts val="0"/>
              </a:spcBef>
            </a:pPr>
            <a:r>
              <a:rPr lang="id-ID" altLang="ko-KR" dirty="0">
                <a:latin typeface="Audrey" pitchFamily="50" charset="0"/>
              </a:rPr>
              <a:t>KARYA ILMIAH</a:t>
            </a:r>
            <a:endParaRPr lang="ko-KR" altLang="en-US" dirty="0">
              <a:latin typeface="Audrey" pitchFamily="50" charset="0"/>
            </a:endParaRPr>
          </a:p>
        </p:txBody>
      </p:sp>
      <p:grpSp>
        <p:nvGrpSpPr>
          <p:cNvPr id="6" name="Group 5">
            <a:extLst>
              <a:ext uri="{FF2B5EF4-FFF2-40B4-BE49-F238E27FC236}">
                <a16:creationId xmlns:a16="http://schemas.microsoft.com/office/drawing/2014/main" id="{4FA41985-E1F9-4864-B937-F8CD80925508}"/>
              </a:ext>
            </a:extLst>
          </p:cNvPr>
          <p:cNvGrpSpPr/>
          <p:nvPr/>
        </p:nvGrpSpPr>
        <p:grpSpPr>
          <a:xfrm>
            <a:off x="2123728" y="1563638"/>
            <a:ext cx="2880320" cy="2314247"/>
            <a:chOff x="515169" y="2020164"/>
            <a:chExt cx="2585081" cy="2314247"/>
          </a:xfrm>
        </p:grpSpPr>
        <p:sp>
          <p:nvSpPr>
            <p:cNvPr id="7" name="TextBox 6">
              <a:extLst>
                <a:ext uri="{FF2B5EF4-FFF2-40B4-BE49-F238E27FC236}">
                  <a16:creationId xmlns:a16="http://schemas.microsoft.com/office/drawing/2014/main" id="{738BF02B-A8C6-4199-A5A2-B31BE8E0A264}"/>
                </a:ext>
              </a:extLst>
            </p:cNvPr>
            <p:cNvSpPr txBox="1"/>
            <p:nvPr/>
          </p:nvSpPr>
          <p:spPr>
            <a:xfrm>
              <a:off x="515169" y="2337261"/>
              <a:ext cx="2585081" cy="1997150"/>
            </a:xfrm>
            <a:prstGeom prst="rect">
              <a:avLst/>
            </a:prstGeom>
            <a:noFill/>
          </p:spPr>
          <p:txBody>
            <a:bodyPr wrap="square" rtlCol="0">
              <a:spAutoFit/>
            </a:bodyPr>
            <a:lstStyle/>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Jurnal</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Buku</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Prosiding</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Paten</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Prototipe</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Desain Industri</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Merk Dagang</a:t>
              </a:r>
              <a:endParaRPr lang="en-US" altLang="ko-KR" sz="1200" dirty="0">
                <a:solidFill>
                  <a:schemeClr val="bg1"/>
                </a:solidFill>
                <a:cs typeface="Arial" pitchFamily="34" charset="0"/>
              </a:endParaRPr>
            </a:p>
          </p:txBody>
        </p:sp>
        <p:sp>
          <p:nvSpPr>
            <p:cNvPr id="8" name="TextBox 7">
              <a:extLst>
                <a:ext uri="{FF2B5EF4-FFF2-40B4-BE49-F238E27FC236}">
                  <a16:creationId xmlns:a16="http://schemas.microsoft.com/office/drawing/2014/main" id="{11E7C705-62AB-4F2C-8696-D960F849ED85}"/>
                </a:ext>
              </a:extLst>
            </p:cNvPr>
            <p:cNvSpPr txBox="1"/>
            <p:nvPr/>
          </p:nvSpPr>
          <p:spPr>
            <a:xfrm>
              <a:off x="515169" y="2020164"/>
              <a:ext cx="2585081" cy="276999"/>
            </a:xfrm>
            <a:prstGeom prst="rect">
              <a:avLst/>
            </a:prstGeom>
            <a:solidFill>
              <a:schemeClr val="accent2"/>
            </a:solidFill>
          </p:spPr>
          <p:txBody>
            <a:bodyPr wrap="square" rtlCol="0">
              <a:spAutoFit/>
            </a:bodyPr>
            <a:lstStyle/>
            <a:p>
              <a:r>
                <a:rPr lang="id-ID" altLang="ko-KR" sz="1200" b="1" dirty="0">
                  <a:solidFill>
                    <a:schemeClr val="bg1"/>
                  </a:solidFill>
                  <a:cs typeface="Arial" pitchFamily="34" charset="0"/>
                </a:rPr>
                <a:t>Karya Ilmiah Dipublikasikan</a:t>
              </a:r>
              <a:endParaRPr lang="ko-KR" altLang="en-US" sz="1200" b="1" dirty="0">
                <a:solidFill>
                  <a:schemeClr val="bg1"/>
                </a:solidFill>
                <a:cs typeface="Arial" pitchFamily="34" charset="0"/>
              </a:endParaRPr>
            </a:p>
          </p:txBody>
        </p:sp>
      </p:grpSp>
      <p:grpSp>
        <p:nvGrpSpPr>
          <p:cNvPr id="9" name="Group 8">
            <a:extLst>
              <a:ext uri="{FF2B5EF4-FFF2-40B4-BE49-F238E27FC236}">
                <a16:creationId xmlns:a16="http://schemas.microsoft.com/office/drawing/2014/main" id="{7E0C0A3C-9860-46AF-9EE0-335E76DCAAEB}"/>
              </a:ext>
            </a:extLst>
          </p:cNvPr>
          <p:cNvGrpSpPr/>
          <p:nvPr/>
        </p:nvGrpSpPr>
        <p:grpSpPr>
          <a:xfrm>
            <a:off x="5515311" y="1563638"/>
            <a:ext cx="2880320" cy="2037248"/>
            <a:chOff x="3316274" y="2010639"/>
            <a:chExt cx="2585081" cy="2037248"/>
          </a:xfrm>
        </p:grpSpPr>
        <p:sp>
          <p:nvSpPr>
            <p:cNvPr id="10" name="TextBox 9">
              <a:extLst>
                <a:ext uri="{FF2B5EF4-FFF2-40B4-BE49-F238E27FC236}">
                  <a16:creationId xmlns:a16="http://schemas.microsoft.com/office/drawing/2014/main" id="{6A62F630-FBE3-4523-AEFD-23452AD62B0B}"/>
                </a:ext>
              </a:extLst>
            </p:cNvPr>
            <p:cNvSpPr txBox="1"/>
            <p:nvPr/>
          </p:nvSpPr>
          <p:spPr>
            <a:xfrm>
              <a:off x="3316274" y="2327736"/>
              <a:ext cx="2585081" cy="1720151"/>
            </a:xfrm>
            <a:prstGeom prst="rect">
              <a:avLst/>
            </a:prstGeom>
            <a:noFill/>
          </p:spPr>
          <p:txBody>
            <a:bodyPr wrap="square" rtlCol="0">
              <a:spAutoFit/>
            </a:bodyPr>
            <a:lstStyle/>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Skripsi</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Tesis</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Disertasi</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Laporan Penelitian</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Manuskrip</a:t>
              </a:r>
            </a:p>
            <a:p>
              <a:pPr marL="171450" indent="-171450">
                <a:lnSpc>
                  <a:spcPct val="150000"/>
                </a:lnSpc>
                <a:buFont typeface="Wingdings" panose="05000000000000000000" pitchFamily="2" charset="2"/>
                <a:buChar char="q"/>
              </a:pPr>
              <a:r>
                <a:rPr lang="id-ID" altLang="ko-KR" sz="1200" dirty="0">
                  <a:solidFill>
                    <a:schemeClr val="bg1"/>
                  </a:solidFill>
                  <a:cs typeface="Arial" pitchFamily="34" charset="0"/>
                </a:rPr>
                <a:t>Working Paper</a:t>
              </a:r>
              <a:endParaRPr lang="en-US" altLang="ko-KR" sz="1200" dirty="0">
                <a:solidFill>
                  <a:schemeClr val="bg1"/>
                </a:solidFill>
                <a:cs typeface="Arial" pitchFamily="34" charset="0"/>
              </a:endParaRPr>
            </a:p>
          </p:txBody>
        </p:sp>
        <p:sp>
          <p:nvSpPr>
            <p:cNvPr id="11" name="TextBox 10">
              <a:extLst>
                <a:ext uri="{FF2B5EF4-FFF2-40B4-BE49-F238E27FC236}">
                  <a16:creationId xmlns:a16="http://schemas.microsoft.com/office/drawing/2014/main" id="{C8B0BBF6-F2B3-41BF-887F-2052F78B374B}"/>
                </a:ext>
              </a:extLst>
            </p:cNvPr>
            <p:cNvSpPr txBox="1"/>
            <p:nvPr/>
          </p:nvSpPr>
          <p:spPr>
            <a:xfrm>
              <a:off x="3316274" y="2010639"/>
              <a:ext cx="2585081" cy="276999"/>
            </a:xfrm>
            <a:prstGeom prst="rect">
              <a:avLst/>
            </a:prstGeom>
            <a:solidFill>
              <a:srgbClr val="FFC000"/>
            </a:solidFill>
          </p:spPr>
          <p:txBody>
            <a:bodyPr wrap="square" rtlCol="0">
              <a:spAutoFit/>
            </a:bodyPr>
            <a:lstStyle/>
            <a:p>
              <a:r>
                <a:rPr lang="id-ID" altLang="ko-KR" sz="1200" b="1" dirty="0">
                  <a:solidFill>
                    <a:schemeClr val="bg1"/>
                  </a:solidFill>
                  <a:cs typeface="Arial" pitchFamily="34" charset="0"/>
                </a:rPr>
                <a:t>Karya Ilmiah Belum Dipublikasikan</a:t>
              </a:r>
              <a:endParaRPr lang="ko-KR" altLang="en-US" sz="1200" b="1" dirty="0">
                <a:solidFill>
                  <a:schemeClr val="bg1"/>
                </a:solidFill>
                <a:cs typeface="Arial" pitchFamily="34" charset="0"/>
              </a:endParaRPr>
            </a:p>
          </p:txBody>
        </p:sp>
      </p:grpSp>
    </p:spTree>
    <p:extLst>
      <p:ext uri="{BB962C8B-B14F-4D97-AF65-F5344CB8AC3E}">
        <p14:creationId xmlns:p14="http://schemas.microsoft.com/office/powerpoint/2010/main" val="420857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563888" y="1435973"/>
            <a:ext cx="1944216" cy="3100592"/>
          </a:xfrm>
          <a:prstGeom prst="rect">
            <a:avLst/>
          </a:prstGeom>
          <a:noFill/>
        </p:spPr>
        <p:txBody>
          <a:bodyPr wrap="square" rtlCol="0">
            <a:spAutoFit/>
          </a:bodyPr>
          <a:lstStyle/>
          <a:p>
            <a:pPr algn="ctr">
              <a:lnSpc>
                <a:spcPct val="150000"/>
              </a:lnSpc>
            </a:pP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Karya</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tulis</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merupakan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suatu</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karangan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ilmiah</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yang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bersifat</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tentang</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ilmu</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pengetahuan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tidak</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mengandung</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prasangka</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disusun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secara</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sistematis</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dan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didasarkan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pada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suatu</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penelitian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yang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dihubungkan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dengan</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sebuah</a:t>
            </a:r>
            <a:r>
              <a:rPr lang="en-US" altLang="ko-KR" sz="1200" dirty="0">
                <a:solidFill>
                  <a:schemeClr val="bg1"/>
                </a:solidFill>
                <a:latin typeface="Meiryo UI" panose="020B0604030504040204" pitchFamily="34" charset="-128"/>
                <a:ea typeface="Meiryo UI" panose="020B0604030504040204" pitchFamily="34" charset="-128"/>
                <a:cs typeface="Arial" pitchFamily="34" charset="0"/>
              </a:rPr>
              <a:t> </a:t>
            </a:r>
            <a:r>
              <a:rPr lang="en-US" altLang="ko-KR" sz="1200" dirty="0" err="1">
                <a:solidFill>
                  <a:schemeClr val="bg1"/>
                </a:solidFill>
                <a:latin typeface="Meiryo UI" panose="020B0604030504040204" pitchFamily="34" charset="-128"/>
                <a:ea typeface="Meiryo UI" panose="020B0604030504040204" pitchFamily="34" charset="-128"/>
                <a:cs typeface="Arial" pitchFamily="34" charset="0"/>
              </a:rPr>
              <a:t>teori</a:t>
            </a:r>
            <a:endParaRPr lang="en-US" altLang="ko-KR" sz="1200" dirty="0">
              <a:solidFill>
                <a:schemeClr val="bg1"/>
              </a:solidFill>
              <a:latin typeface="Meiryo UI" panose="020B0604030504040204" pitchFamily="34" charset="-128"/>
              <a:ea typeface="Meiryo UI" panose="020B0604030504040204" pitchFamily="34" charset="-128"/>
              <a:cs typeface="Arial" pitchFamily="34" charset="0"/>
            </a:endParaRPr>
          </a:p>
        </p:txBody>
      </p:sp>
      <p:pic>
        <p:nvPicPr>
          <p:cNvPr id="21" name="Picture Placeholder 20">
            <a:extLst>
              <a:ext uri="{FF2B5EF4-FFF2-40B4-BE49-F238E27FC236}">
                <a16:creationId xmlns:a16="http://schemas.microsoft.com/office/drawing/2014/main" id="{4BB12036-D64A-4FCE-9FD3-3F7FCE96FE32}"/>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t="7604" b="7604"/>
          <a:stretch>
            <a:fillRect/>
          </a:stretch>
        </p:blipFill>
        <p:spPr/>
      </p:pic>
      <p:pic>
        <p:nvPicPr>
          <p:cNvPr id="25" name="Picture Placeholder 24">
            <a:extLst>
              <a:ext uri="{FF2B5EF4-FFF2-40B4-BE49-F238E27FC236}">
                <a16:creationId xmlns:a16="http://schemas.microsoft.com/office/drawing/2014/main" id="{5276EC34-8B06-4F8F-B2EA-4892941139B7}"/>
              </a:ext>
            </a:extLst>
          </p:cNvPr>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t="9965" b="9965"/>
          <a:stretch>
            <a:fillRect/>
          </a:stretch>
        </p:blipFill>
        <p:spPr>
          <a:xfrm>
            <a:off x="379634" y="3087968"/>
            <a:ext cx="1440160" cy="1728191"/>
          </a:xfrm>
        </p:spPr>
      </p:pic>
      <p:pic>
        <p:nvPicPr>
          <p:cNvPr id="27" name="Picture Placeholder 26">
            <a:extLst>
              <a:ext uri="{FF2B5EF4-FFF2-40B4-BE49-F238E27FC236}">
                <a16:creationId xmlns:a16="http://schemas.microsoft.com/office/drawing/2014/main" id="{6FAEA85C-B04E-453A-ABDC-9FEE16E2C29F}"/>
              </a:ext>
            </a:extLst>
          </p:cNvPr>
          <p:cNvPicPr>
            <a:picLocks noGrp="1" noChangeAspect="1"/>
          </p:cNvPicPr>
          <p:nvPr>
            <p:ph type="pic" idx="17"/>
          </p:nvPr>
        </p:nvPicPr>
        <p:blipFill>
          <a:blip r:embed="rId4" cstate="print">
            <a:extLst>
              <a:ext uri="{28A0092B-C50C-407E-A947-70E740481C1C}">
                <a14:useLocalDpi xmlns:a14="http://schemas.microsoft.com/office/drawing/2010/main" val="0"/>
              </a:ext>
            </a:extLst>
          </a:blip>
          <a:srcRect t="13677" b="13677"/>
          <a:stretch>
            <a:fillRect/>
          </a:stretch>
        </p:blipFill>
        <p:spPr/>
      </p:pic>
      <p:pic>
        <p:nvPicPr>
          <p:cNvPr id="23" name="Picture Placeholder 22">
            <a:extLst>
              <a:ext uri="{FF2B5EF4-FFF2-40B4-BE49-F238E27FC236}">
                <a16:creationId xmlns:a16="http://schemas.microsoft.com/office/drawing/2014/main" id="{239C010C-D2F0-4CA8-A1EF-7D7BECD128F3}"/>
              </a:ext>
            </a:extLst>
          </p:cNvPr>
          <p:cNvPicPr>
            <a:picLocks noGrp="1" noChangeAspect="1"/>
          </p:cNvPicPr>
          <p:nvPr>
            <p:ph type="pic" idx="16"/>
          </p:nvPr>
        </p:nvPicPr>
        <p:blipFill>
          <a:blip r:embed="rId5">
            <a:extLst>
              <a:ext uri="{28A0092B-C50C-407E-A947-70E740481C1C}">
                <a14:useLocalDpi xmlns:a14="http://schemas.microsoft.com/office/drawing/2010/main" val="0"/>
              </a:ext>
            </a:extLst>
          </a:blip>
          <a:srcRect t="7505" b="7505"/>
          <a:stretch>
            <a:fillRect/>
          </a:stretch>
        </p:blipFill>
        <p:spPr/>
      </p:pic>
      <p:pic>
        <p:nvPicPr>
          <p:cNvPr id="29" name="Picture Placeholder 28">
            <a:extLst>
              <a:ext uri="{FF2B5EF4-FFF2-40B4-BE49-F238E27FC236}">
                <a16:creationId xmlns:a16="http://schemas.microsoft.com/office/drawing/2014/main" id="{34F84DCF-9FC4-4534-85AF-EB088C805441}"/>
              </a:ext>
            </a:extLst>
          </p:cNvPr>
          <p:cNvPicPr>
            <a:picLocks noGrp="1" noChangeAspect="1"/>
          </p:cNvPicPr>
          <p:nvPr>
            <p:ph type="pic" idx="18"/>
          </p:nvPr>
        </p:nvPicPr>
        <p:blipFill>
          <a:blip r:embed="rId6">
            <a:extLst>
              <a:ext uri="{28A0092B-C50C-407E-A947-70E740481C1C}">
                <a14:useLocalDpi xmlns:a14="http://schemas.microsoft.com/office/drawing/2010/main" val="0"/>
              </a:ext>
            </a:extLst>
          </a:blip>
          <a:srcRect t="7577" b="7577"/>
          <a:stretch>
            <a:fillRect/>
          </a:stretch>
        </p:blipFill>
        <p:spPr/>
      </p:pic>
      <p:pic>
        <p:nvPicPr>
          <p:cNvPr id="31" name="Picture Placeholder 30">
            <a:extLst>
              <a:ext uri="{FF2B5EF4-FFF2-40B4-BE49-F238E27FC236}">
                <a16:creationId xmlns:a16="http://schemas.microsoft.com/office/drawing/2014/main" id="{0C35B9CC-93D7-4A30-BAF8-C92DE7547B08}"/>
              </a:ext>
            </a:extLst>
          </p:cNvPr>
          <p:cNvPicPr>
            <a:picLocks noGrp="1" noChangeAspect="1"/>
          </p:cNvPicPr>
          <p:nvPr>
            <p:ph type="pic" idx="20"/>
          </p:nvPr>
        </p:nvPicPr>
        <p:blipFill>
          <a:blip r:embed="rId7" cstate="print">
            <a:extLst>
              <a:ext uri="{28A0092B-C50C-407E-A947-70E740481C1C}">
                <a14:useLocalDpi xmlns:a14="http://schemas.microsoft.com/office/drawing/2010/main" val="0"/>
              </a:ext>
            </a:extLst>
          </a:blip>
          <a:srcRect t="7461" b="7461"/>
          <a:stretch>
            <a:fillRect/>
          </a:stretch>
        </p:blipFill>
        <p:spPr/>
      </p:pic>
      <p:pic>
        <p:nvPicPr>
          <p:cNvPr id="35" name="Picture Placeholder 34">
            <a:extLst>
              <a:ext uri="{FF2B5EF4-FFF2-40B4-BE49-F238E27FC236}">
                <a16:creationId xmlns:a16="http://schemas.microsoft.com/office/drawing/2014/main" id="{AF8EE0F5-A176-4329-9D8C-DCADD197EED0}"/>
              </a:ext>
            </a:extLst>
          </p:cNvPr>
          <p:cNvPicPr>
            <a:picLocks noGrp="1" noChangeAspect="1"/>
          </p:cNvPicPr>
          <p:nvPr>
            <p:ph type="pic" idx="21"/>
          </p:nvPr>
        </p:nvPicPr>
        <p:blipFill>
          <a:blip r:embed="rId8">
            <a:extLst>
              <a:ext uri="{28A0092B-C50C-407E-A947-70E740481C1C}">
                <a14:useLocalDpi xmlns:a14="http://schemas.microsoft.com/office/drawing/2010/main" val="0"/>
              </a:ext>
            </a:extLst>
          </a:blip>
          <a:srcRect l="17452" r="17452"/>
          <a:stretch>
            <a:fillRect/>
          </a:stretch>
        </p:blipFill>
        <p:spPr/>
      </p:pic>
      <p:pic>
        <p:nvPicPr>
          <p:cNvPr id="33" name="Picture Placeholder 32">
            <a:extLst>
              <a:ext uri="{FF2B5EF4-FFF2-40B4-BE49-F238E27FC236}">
                <a16:creationId xmlns:a16="http://schemas.microsoft.com/office/drawing/2014/main" id="{CCB0AC3C-CE55-4FBD-ADEA-5CE4A6D09579}"/>
              </a:ext>
            </a:extLst>
          </p:cNvPr>
          <p:cNvPicPr>
            <a:picLocks noGrp="1" noChangeAspect="1"/>
          </p:cNvPicPr>
          <p:nvPr>
            <p:ph type="pic" idx="19"/>
          </p:nvPr>
        </p:nvPicPr>
        <p:blipFill>
          <a:blip r:embed="rId9" cstate="print">
            <a:extLst>
              <a:ext uri="{28A0092B-C50C-407E-A947-70E740481C1C}">
                <a14:useLocalDpi xmlns:a14="http://schemas.microsoft.com/office/drawing/2010/main" val="0"/>
              </a:ext>
            </a:extLst>
          </a:blip>
          <a:srcRect t="7588" b="7588"/>
          <a:stretch>
            <a:fillRect/>
          </a:stretch>
        </p:blipFill>
        <p:spPr/>
      </p:pic>
      <p:sp>
        <p:nvSpPr>
          <p:cNvPr id="17" name="Text Placeholder 1">
            <a:extLst>
              <a:ext uri="{FF2B5EF4-FFF2-40B4-BE49-F238E27FC236}">
                <a16:creationId xmlns:a16="http://schemas.microsoft.com/office/drawing/2014/main" id="{C75CE2A0-5258-4413-A1FB-39DC4180DDD9}"/>
              </a:ext>
            </a:extLst>
          </p:cNvPr>
          <p:cNvSpPr>
            <a:spLocks noGrp="1"/>
          </p:cNvSpPr>
          <p:nvPr>
            <p:ph type="body" sz="quarter" idx="10"/>
          </p:nvPr>
        </p:nvSpPr>
        <p:spPr>
          <a:xfrm>
            <a:off x="0" y="312596"/>
            <a:ext cx="9144000" cy="576064"/>
          </a:xfrm>
        </p:spPr>
        <p:txBody>
          <a:bodyPr/>
          <a:lstStyle/>
          <a:p>
            <a:r>
              <a:rPr lang="id-ID" altLang="ko-KR" dirty="0">
                <a:solidFill>
                  <a:schemeClr val="accent4"/>
                </a:solidFill>
                <a:latin typeface="Audrey" pitchFamily="50" charset="0"/>
              </a:rPr>
              <a:t>DOKUMEN KARYA ILMIAH</a:t>
            </a:r>
            <a:endParaRPr lang="ko-KR" altLang="en-US" dirty="0">
              <a:solidFill>
                <a:schemeClr val="accent4"/>
              </a:solidFill>
              <a:latin typeface="Audrey" pitchFamily="50" charset="0"/>
            </a:endParaRPr>
          </a:p>
        </p:txBody>
      </p:sp>
    </p:spTree>
    <p:extLst>
      <p:ext uri="{BB962C8B-B14F-4D97-AF65-F5344CB8AC3E}">
        <p14:creationId xmlns:p14="http://schemas.microsoft.com/office/powerpoint/2010/main" val="339154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85402" y="658575"/>
            <a:ext cx="2628839" cy="954107"/>
          </a:xfrm>
          <a:prstGeom prst="rect">
            <a:avLst/>
          </a:prstGeom>
          <a:noFill/>
        </p:spPr>
        <p:txBody>
          <a:bodyPr wrap="square" rtlCol="0">
            <a:spAutoFit/>
          </a:bodyPr>
          <a:lstStyle/>
          <a:p>
            <a:pPr algn="ctr"/>
            <a:r>
              <a:rPr lang="id-ID" altLang="ko-KR" sz="2800" b="1" dirty="0">
                <a:solidFill>
                  <a:schemeClr val="bg1"/>
                </a:solidFill>
                <a:latin typeface="+mj-lt"/>
                <a:cs typeface="Arial" pitchFamily="34" charset="0"/>
              </a:rPr>
              <a:t>Digital Library</a:t>
            </a:r>
            <a:r>
              <a:rPr lang="en-US" altLang="ko-KR" sz="2800" b="1" dirty="0">
                <a:solidFill>
                  <a:schemeClr val="tx1">
                    <a:lumMod val="75000"/>
                    <a:lumOff val="25000"/>
                  </a:schemeClr>
                </a:solidFill>
                <a:latin typeface="+mj-lt"/>
                <a:cs typeface="Arial" pitchFamily="34" charset="0"/>
              </a:rPr>
              <a:t> </a:t>
            </a:r>
            <a:r>
              <a:rPr lang="id-ID" altLang="ko-KR" sz="2800" b="1" dirty="0">
                <a:solidFill>
                  <a:schemeClr val="accent2"/>
                </a:solidFill>
                <a:latin typeface="+mj-lt"/>
                <a:cs typeface="Arial" pitchFamily="34" charset="0"/>
              </a:rPr>
              <a:t>UIN Bandung</a:t>
            </a:r>
            <a:endParaRPr lang="ko-KR" altLang="en-US" sz="2800" b="1" dirty="0">
              <a:solidFill>
                <a:schemeClr val="accent2"/>
              </a:solidFill>
              <a:latin typeface="+mj-lt"/>
              <a:cs typeface="Arial" pitchFamily="34" charset="0"/>
            </a:endParaRPr>
          </a:p>
        </p:txBody>
      </p:sp>
      <p:sp>
        <p:nvSpPr>
          <p:cNvPr id="12" name="TextBox 11"/>
          <p:cNvSpPr txBox="1"/>
          <p:nvPr/>
        </p:nvSpPr>
        <p:spPr>
          <a:xfrm>
            <a:off x="6307531" y="1578854"/>
            <a:ext cx="2628839" cy="369332"/>
          </a:xfrm>
          <a:prstGeom prst="rect">
            <a:avLst/>
          </a:prstGeom>
          <a:noFill/>
        </p:spPr>
        <p:txBody>
          <a:bodyPr wrap="square" rtlCol="0">
            <a:spAutoFit/>
          </a:bodyPr>
          <a:lstStyle/>
          <a:p>
            <a:pPr marL="0" lvl="1" algn="just"/>
            <a:r>
              <a:rPr lang="en-US" dirty="0">
                <a:solidFill>
                  <a:schemeClr val="bg1"/>
                </a:solidFill>
                <a:latin typeface="Gill Sans MT" panose="020B0502020104020203" pitchFamily="34" charset="0"/>
              </a:rPr>
              <a:t>https://digilib.uinsgd.ac.id/</a:t>
            </a:r>
            <a:endParaRPr lang="id-ID" dirty="0">
              <a:solidFill>
                <a:schemeClr val="bg1"/>
              </a:solidFill>
              <a:latin typeface="Gill Sans MT" panose="020B0502020104020203" pitchFamily="34" charset="0"/>
            </a:endParaRPr>
          </a:p>
        </p:txBody>
      </p:sp>
      <p:sp>
        <p:nvSpPr>
          <p:cNvPr id="13" name="TextBox 12"/>
          <p:cNvSpPr txBox="1"/>
          <p:nvPr/>
        </p:nvSpPr>
        <p:spPr>
          <a:xfrm>
            <a:off x="251520" y="2995126"/>
            <a:ext cx="2628839" cy="954107"/>
          </a:xfrm>
          <a:prstGeom prst="rect">
            <a:avLst/>
          </a:prstGeom>
          <a:noFill/>
        </p:spPr>
        <p:txBody>
          <a:bodyPr wrap="square" rtlCol="0">
            <a:spAutoFit/>
          </a:bodyPr>
          <a:lstStyle/>
          <a:p>
            <a:pPr algn="r"/>
            <a:r>
              <a:rPr lang="id-ID" altLang="ko-KR" sz="2800" b="1" dirty="0">
                <a:solidFill>
                  <a:schemeClr val="bg1"/>
                </a:solidFill>
                <a:cs typeface="Arial" pitchFamily="34" charset="0"/>
              </a:rPr>
              <a:t>Journal</a:t>
            </a:r>
            <a:r>
              <a:rPr lang="en-US" altLang="ko-KR" sz="2800" b="1" dirty="0">
                <a:solidFill>
                  <a:schemeClr val="tx1">
                    <a:lumMod val="75000"/>
                    <a:lumOff val="25000"/>
                  </a:schemeClr>
                </a:solidFill>
                <a:cs typeface="Arial" pitchFamily="34" charset="0"/>
              </a:rPr>
              <a:t> </a:t>
            </a:r>
            <a:endParaRPr lang="id-ID" altLang="ko-KR" sz="2800" b="1" dirty="0">
              <a:solidFill>
                <a:schemeClr val="tx1">
                  <a:lumMod val="75000"/>
                  <a:lumOff val="25000"/>
                </a:schemeClr>
              </a:solidFill>
              <a:cs typeface="Arial" pitchFamily="34" charset="0"/>
            </a:endParaRPr>
          </a:p>
          <a:p>
            <a:pPr algn="r"/>
            <a:r>
              <a:rPr lang="id-ID" altLang="ko-KR" sz="2800" b="1" dirty="0">
                <a:solidFill>
                  <a:schemeClr val="accent4"/>
                </a:solidFill>
                <a:cs typeface="Arial" pitchFamily="34" charset="0"/>
              </a:rPr>
              <a:t>UIN Bandung</a:t>
            </a:r>
            <a:endParaRPr lang="ko-KR" altLang="en-US" sz="2800" b="1" dirty="0">
              <a:solidFill>
                <a:schemeClr val="accent4"/>
              </a:solidFill>
              <a:cs typeface="Arial" pitchFamily="34" charset="0"/>
            </a:endParaRPr>
          </a:p>
        </p:txBody>
      </p:sp>
      <p:pic>
        <p:nvPicPr>
          <p:cNvPr id="6" name="Picture Placeholder 5">
            <a:extLst>
              <a:ext uri="{FF2B5EF4-FFF2-40B4-BE49-F238E27FC236}">
                <a16:creationId xmlns:a16="http://schemas.microsoft.com/office/drawing/2014/main" id="{E205969A-80E0-47FC-BEAC-40BFC9178AC7}"/>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5829" b="5829"/>
          <a:stretch>
            <a:fillRect/>
          </a:stretch>
        </p:blipFill>
        <p:spPr>
          <a:xfrm>
            <a:off x="72008" y="339502"/>
            <a:ext cx="6084168" cy="2160240"/>
          </a:xfrm>
        </p:spPr>
      </p:pic>
      <p:pic>
        <p:nvPicPr>
          <p:cNvPr id="8" name="Picture Placeholder 7">
            <a:extLst>
              <a:ext uri="{FF2B5EF4-FFF2-40B4-BE49-F238E27FC236}">
                <a16:creationId xmlns:a16="http://schemas.microsoft.com/office/drawing/2014/main" id="{DA8855A4-3420-41E8-83A6-D914B1E8EAB3}"/>
              </a:ext>
            </a:extLst>
          </p:cNvPr>
          <p:cNvPicPr>
            <a:picLocks noGrp="1" noChangeAspect="1"/>
          </p:cNvPicPr>
          <p:nvPr>
            <p:ph type="pic" idx="14"/>
          </p:nvPr>
        </p:nvPicPr>
        <p:blipFill>
          <a:blip r:embed="rId3">
            <a:extLst>
              <a:ext uri="{28A0092B-C50C-407E-A947-70E740481C1C}">
                <a14:useLocalDpi xmlns:a14="http://schemas.microsoft.com/office/drawing/2010/main" val="0"/>
              </a:ext>
            </a:extLst>
          </a:blip>
          <a:srcRect t="9313" b="9313"/>
          <a:stretch>
            <a:fillRect/>
          </a:stretch>
        </p:blipFill>
        <p:spPr>
          <a:xfrm>
            <a:off x="2987824" y="2624708"/>
            <a:ext cx="6084168" cy="2160240"/>
          </a:xfrm>
        </p:spPr>
      </p:pic>
      <p:sp>
        <p:nvSpPr>
          <p:cNvPr id="15" name="TextBox 14">
            <a:extLst>
              <a:ext uri="{FF2B5EF4-FFF2-40B4-BE49-F238E27FC236}">
                <a16:creationId xmlns:a16="http://schemas.microsoft.com/office/drawing/2014/main" id="{CB55AAD8-ED9D-4A01-A3BC-98DBFBCB2F97}"/>
              </a:ext>
            </a:extLst>
          </p:cNvPr>
          <p:cNvSpPr txBox="1"/>
          <p:nvPr/>
        </p:nvSpPr>
        <p:spPr>
          <a:xfrm>
            <a:off x="389994" y="3949233"/>
            <a:ext cx="2628839" cy="369332"/>
          </a:xfrm>
          <a:prstGeom prst="rect">
            <a:avLst/>
          </a:prstGeom>
          <a:noFill/>
        </p:spPr>
        <p:txBody>
          <a:bodyPr wrap="square" rtlCol="0">
            <a:spAutoFit/>
          </a:bodyPr>
          <a:lstStyle/>
          <a:p>
            <a:pPr marL="0" lvl="1" algn="just"/>
            <a:r>
              <a:rPr lang="en-US" dirty="0">
                <a:latin typeface="Gill Sans MT" panose="020B0502020104020203" pitchFamily="34" charset="0"/>
                <a:hlinkClick r:id="rId4"/>
              </a:rPr>
              <a:t>http://journal.uinsgd.ac.id/</a:t>
            </a:r>
            <a:endParaRPr lang="id-ID" dirty="0">
              <a:latin typeface="Gill Sans MT" panose="020B0502020104020203" pitchFamily="34" charset="0"/>
            </a:endParaRPr>
          </a:p>
        </p:txBody>
      </p:sp>
    </p:spTree>
    <p:extLst>
      <p:ext uri="{BB962C8B-B14F-4D97-AF65-F5344CB8AC3E}">
        <p14:creationId xmlns:p14="http://schemas.microsoft.com/office/powerpoint/2010/main" val="2632164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3958"/>
            <a:ext cx="9144000" cy="576064"/>
          </a:xfrm>
        </p:spPr>
        <p:txBody>
          <a:bodyPr/>
          <a:lstStyle/>
          <a:p>
            <a:r>
              <a:rPr lang="id-ID" altLang="ko-KR" dirty="0">
                <a:latin typeface="Audrey" pitchFamily="50" charset="0"/>
              </a:rPr>
              <a:t>STATUS JURNAL</a:t>
            </a:r>
            <a:endParaRPr lang="ko-KR" altLang="en-US" dirty="0">
              <a:latin typeface="Audrey" pitchFamily="50" charset="0"/>
            </a:endParaRPr>
          </a:p>
        </p:txBody>
      </p:sp>
      <p:sp>
        <p:nvSpPr>
          <p:cNvPr id="30" name="Oval 29">
            <a:extLst>
              <a:ext uri="{FF2B5EF4-FFF2-40B4-BE49-F238E27FC236}">
                <a16:creationId xmlns:a16="http://schemas.microsoft.com/office/drawing/2014/main" id="{96AE9D06-EC97-45DA-B0CD-FAA3E2AAAE25}"/>
              </a:ext>
            </a:extLst>
          </p:cNvPr>
          <p:cNvSpPr/>
          <p:nvPr/>
        </p:nvSpPr>
        <p:spPr>
          <a:xfrm>
            <a:off x="5443494" y="1232679"/>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2" name="Oval 31">
            <a:extLst>
              <a:ext uri="{FF2B5EF4-FFF2-40B4-BE49-F238E27FC236}">
                <a16:creationId xmlns:a16="http://schemas.microsoft.com/office/drawing/2014/main" id="{AADC972C-29CD-4B65-AAD4-CC69CF808D8C}"/>
              </a:ext>
            </a:extLst>
          </p:cNvPr>
          <p:cNvSpPr/>
          <p:nvPr/>
        </p:nvSpPr>
        <p:spPr>
          <a:xfrm>
            <a:off x="5947550" y="2946901"/>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3" name="Oval 32">
            <a:extLst>
              <a:ext uri="{FF2B5EF4-FFF2-40B4-BE49-F238E27FC236}">
                <a16:creationId xmlns:a16="http://schemas.microsoft.com/office/drawing/2014/main" id="{6BD147FC-17CE-42CA-9239-08A24289B2E2}"/>
              </a:ext>
            </a:extLst>
          </p:cNvPr>
          <p:cNvSpPr/>
          <p:nvPr/>
        </p:nvSpPr>
        <p:spPr>
          <a:xfrm>
            <a:off x="5947550" y="2089790"/>
            <a:ext cx="648072" cy="64807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4" name="Oval 33">
            <a:extLst>
              <a:ext uri="{FF2B5EF4-FFF2-40B4-BE49-F238E27FC236}">
                <a16:creationId xmlns:a16="http://schemas.microsoft.com/office/drawing/2014/main" id="{B6083DFE-922F-4B34-8D90-EE738943E68A}"/>
              </a:ext>
            </a:extLst>
          </p:cNvPr>
          <p:cNvSpPr/>
          <p:nvPr/>
        </p:nvSpPr>
        <p:spPr>
          <a:xfrm>
            <a:off x="5443494" y="3804013"/>
            <a:ext cx="648072" cy="64807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5" name="Rectangle 9">
            <a:extLst>
              <a:ext uri="{FF2B5EF4-FFF2-40B4-BE49-F238E27FC236}">
                <a16:creationId xmlns:a16="http://schemas.microsoft.com/office/drawing/2014/main" id="{B6E741AF-7273-4648-BD1A-EB8DB4C39FBE}"/>
              </a:ext>
            </a:extLst>
          </p:cNvPr>
          <p:cNvSpPr/>
          <p:nvPr/>
        </p:nvSpPr>
        <p:spPr>
          <a:xfrm>
            <a:off x="6110259" y="2262809"/>
            <a:ext cx="322655" cy="30203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6" name="Rectangle 16">
            <a:extLst>
              <a:ext uri="{FF2B5EF4-FFF2-40B4-BE49-F238E27FC236}">
                <a16:creationId xmlns:a16="http://schemas.microsoft.com/office/drawing/2014/main" id="{BD97366D-13FE-47DE-A676-B84D40F65D18}"/>
              </a:ext>
            </a:extLst>
          </p:cNvPr>
          <p:cNvSpPr/>
          <p:nvPr/>
        </p:nvSpPr>
        <p:spPr>
          <a:xfrm rot="2700000">
            <a:off x="6149362" y="3051813"/>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7" name="Parallelogram 15">
            <a:extLst>
              <a:ext uri="{FF2B5EF4-FFF2-40B4-BE49-F238E27FC236}">
                <a16:creationId xmlns:a16="http://schemas.microsoft.com/office/drawing/2014/main" id="{D5067A5A-E66F-4B25-8873-935EC59D6B3C}"/>
              </a:ext>
            </a:extLst>
          </p:cNvPr>
          <p:cNvSpPr/>
          <p:nvPr/>
        </p:nvSpPr>
        <p:spPr>
          <a:xfrm rot="16200000">
            <a:off x="5590153" y="1364712"/>
            <a:ext cx="354753" cy="38400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8" name="Round Same Side Corner Rectangle 6">
            <a:extLst>
              <a:ext uri="{FF2B5EF4-FFF2-40B4-BE49-F238E27FC236}">
                <a16:creationId xmlns:a16="http://schemas.microsoft.com/office/drawing/2014/main" id="{D3F190A0-3B29-4382-8B79-311200B1BDC4}"/>
              </a:ext>
            </a:extLst>
          </p:cNvPr>
          <p:cNvSpPr>
            <a:spLocks noChangeAspect="1"/>
          </p:cNvSpPr>
          <p:nvPr/>
        </p:nvSpPr>
        <p:spPr>
          <a:xfrm rot="2700000">
            <a:off x="5712808" y="3908662"/>
            <a:ext cx="109444" cy="43877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cxnSp>
        <p:nvCxnSpPr>
          <p:cNvPr id="39" name="Straight Connector 38">
            <a:extLst>
              <a:ext uri="{FF2B5EF4-FFF2-40B4-BE49-F238E27FC236}">
                <a16:creationId xmlns:a16="http://schemas.microsoft.com/office/drawing/2014/main" id="{C688E14A-05C7-4BCF-8F56-7976CCDA8BCD}"/>
              </a:ext>
            </a:extLst>
          </p:cNvPr>
          <p:cNvCxnSpPr>
            <a:endCxn id="30" idx="3"/>
          </p:cNvCxnSpPr>
          <p:nvPr/>
        </p:nvCxnSpPr>
        <p:spPr>
          <a:xfrm flipV="1">
            <a:off x="4571999" y="1785843"/>
            <a:ext cx="966403" cy="952019"/>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3B7748-4305-4A0D-ABDC-DB81A3D63DB8}"/>
              </a:ext>
            </a:extLst>
          </p:cNvPr>
          <p:cNvCxnSpPr>
            <a:endCxn id="33" idx="2"/>
          </p:cNvCxnSpPr>
          <p:nvPr/>
        </p:nvCxnSpPr>
        <p:spPr>
          <a:xfrm flipV="1">
            <a:off x="4571999" y="2413826"/>
            <a:ext cx="1375551" cy="32403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EFD86A7-7561-4E6B-A28F-E9009F69A7BC}"/>
              </a:ext>
            </a:extLst>
          </p:cNvPr>
          <p:cNvCxnSpPr>
            <a:endCxn id="34" idx="1"/>
          </p:cNvCxnSpPr>
          <p:nvPr/>
        </p:nvCxnSpPr>
        <p:spPr>
          <a:xfrm>
            <a:off x="4571999" y="2737862"/>
            <a:ext cx="966403" cy="116105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2AEE9A-9862-4911-8D8C-2712E7A8AA26}"/>
              </a:ext>
            </a:extLst>
          </p:cNvPr>
          <p:cNvCxnSpPr>
            <a:endCxn id="32" idx="2"/>
          </p:cNvCxnSpPr>
          <p:nvPr/>
        </p:nvCxnSpPr>
        <p:spPr>
          <a:xfrm>
            <a:off x="4571999" y="2737862"/>
            <a:ext cx="1375551" cy="53307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C1B2AED-CFB0-4D4C-8DE4-A4710539EA8C}"/>
              </a:ext>
            </a:extLst>
          </p:cNvPr>
          <p:cNvSpPr/>
          <p:nvPr/>
        </p:nvSpPr>
        <p:spPr>
          <a:xfrm flipH="1">
            <a:off x="3052433" y="1232679"/>
            <a:ext cx="648072" cy="64807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46" name="Oval 45">
            <a:extLst>
              <a:ext uri="{FF2B5EF4-FFF2-40B4-BE49-F238E27FC236}">
                <a16:creationId xmlns:a16="http://schemas.microsoft.com/office/drawing/2014/main" id="{6B65638E-29A3-4B0A-ACB7-9689030E9D7C}"/>
              </a:ext>
            </a:extLst>
          </p:cNvPr>
          <p:cNvSpPr/>
          <p:nvPr/>
        </p:nvSpPr>
        <p:spPr>
          <a:xfrm flipH="1">
            <a:off x="3052433" y="3804013"/>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48" name="Rectangle 16">
            <a:extLst>
              <a:ext uri="{FF2B5EF4-FFF2-40B4-BE49-F238E27FC236}">
                <a16:creationId xmlns:a16="http://schemas.microsoft.com/office/drawing/2014/main" id="{13338840-534F-4735-8795-89D916176268}"/>
              </a:ext>
            </a:extLst>
          </p:cNvPr>
          <p:cNvSpPr/>
          <p:nvPr/>
        </p:nvSpPr>
        <p:spPr>
          <a:xfrm rot="18900000" flipH="1">
            <a:off x="2750189" y="3051813"/>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9" name="Parallelogram 15">
            <a:extLst>
              <a:ext uri="{FF2B5EF4-FFF2-40B4-BE49-F238E27FC236}">
                <a16:creationId xmlns:a16="http://schemas.microsoft.com/office/drawing/2014/main" id="{C36FB1C0-79C1-4FB7-A031-2337B68F337C}"/>
              </a:ext>
            </a:extLst>
          </p:cNvPr>
          <p:cNvSpPr/>
          <p:nvPr/>
        </p:nvSpPr>
        <p:spPr>
          <a:xfrm rot="5400000" flipH="1">
            <a:off x="3199093" y="1364712"/>
            <a:ext cx="354753" cy="384007"/>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0" name="Round Same Side Corner Rectangle 6">
            <a:extLst>
              <a:ext uri="{FF2B5EF4-FFF2-40B4-BE49-F238E27FC236}">
                <a16:creationId xmlns:a16="http://schemas.microsoft.com/office/drawing/2014/main" id="{16EA4BE7-313D-42D4-B4B3-CFB18D14BE19}"/>
              </a:ext>
            </a:extLst>
          </p:cNvPr>
          <p:cNvSpPr>
            <a:spLocks noChangeAspect="1"/>
          </p:cNvSpPr>
          <p:nvPr/>
        </p:nvSpPr>
        <p:spPr>
          <a:xfrm rot="18900000" flipH="1">
            <a:off x="3321747" y="3908662"/>
            <a:ext cx="109444" cy="438775"/>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cxnSp>
        <p:nvCxnSpPr>
          <p:cNvPr id="51" name="Straight Connector 50">
            <a:extLst>
              <a:ext uri="{FF2B5EF4-FFF2-40B4-BE49-F238E27FC236}">
                <a16:creationId xmlns:a16="http://schemas.microsoft.com/office/drawing/2014/main" id="{257C6D7F-4A00-4E6C-BD73-1B497DD119C0}"/>
              </a:ext>
            </a:extLst>
          </p:cNvPr>
          <p:cNvCxnSpPr>
            <a:endCxn id="43" idx="3"/>
          </p:cNvCxnSpPr>
          <p:nvPr/>
        </p:nvCxnSpPr>
        <p:spPr>
          <a:xfrm flipH="1" flipV="1">
            <a:off x="3605597" y="1785843"/>
            <a:ext cx="966403" cy="952019"/>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5CD21D-1C21-455B-8D25-C1B40BEC07EC}"/>
              </a:ext>
            </a:extLst>
          </p:cNvPr>
          <p:cNvCxnSpPr>
            <a:cxnSpLocks/>
          </p:cNvCxnSpPr>
          <p:nvPr/>
        </p:nvCxnSpPr>
        <p:spPr>
          <a:xfrm flipH="1" flipV="1">
            <a:off x="3196449" y="2413826"/>
            <a:ext cx="1375551" cy="32403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18C0443-7102-4021-A56C-C0D0212CAC3E}"/>
              </a:ext>
            </a:extLst>
          </p:cNvPr>
          <p:cNvCxnSpPr>
            <a:endCxn id="46" idx="1"/>
          </p:cNvCxnSpPr>
          <p:nvPr/>
        </p:nvCxnSpPr>
        <p:spPr>
          <a:xfrm flipH="1">
            <a:off x="3605597" y="2737862"/>
            <a:ext cx="966403" cy="1161059"/>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9F5D08D-DA69-489E-8C74-C74FEF663937}"/>
              </a:ext>
            </a:extLst>
          </p:cNvPr>
          <p:cNvCxnSpPr>
            <a:cxnSpLocks/>
          </p:cNvCxnSpPr>
          <p:nvPr/>
        </p:nvCxnSpPr>
        <p:spPr>
          <a:xfrm flipH="1">
            <a:off x="3196449" y="2737862"/>
            <a:ext cx="1375551" cy="533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5" name="Rectangle 9">
            <a:extLst>
              <a:ext uri="{FF2B5EF4-FFF2-40B4-BE49-F238E27FC236}">
                <a16:creationId xmlns:a16="http://schemas.microsoft.com/office/drawing/2014/main" id="{AD8334AB-C810-4DE0-9408-EC377469BB02}"/>
              </a:ext>
            </a:extLst>
          </p:cNvPr>
          <p:cNvSpPr/>
          <p:nvPr/>
        </p:nvSpPr>
        <p:spPr>
          <a:xfrm>
            <a:off x="3933081" y="1707654"/>
            <a:ext cx="1277837" cy="2448272"/>
          </a:xfrm>
          <a:custGeom>
            <a:avLst/>
            <a:gdLst/>
            <a:ahLst/>
            <a:cxnLst/>
            <a:rect l="l" t="t" r="r" b="b"/>
            <a:pathLst>
              <a:path w="1714787" h="3285446">
                <a:moveTo>
                  <a:pt x="780580" y="1757086"/>
                </a:moveTo>
                <a:lnTo>
                  <a:pt x="780580" y="2998214"/>
                </a:lnTo>
                <a:cubicBezTo>
                  <a:pt x="780580" y="3015344"/>
                  <a:pt x="794467" y="3029231"/>
                  <a:pt x="811597" y="3029231"/>
                </a:cubicBezTo>
                <a:cubicBezTo>
                  <a:pt x="828727" y="3029231"/>
                  <a:pt x="842614" y="3015344"/>
                  <a:pt x="842614" y="2998214"/>
                </a:cubicBezTo>
                <a:lnTo>
                  <a:pt x="842615" y="1763031"/>
                </a:lnTo>
                <a:close/>
                <a:moveTo>
                  <a:pt x="860525" y="341259"/>
                </a:moveTo>
                <a:lnTo>
                  <a:pt x="1415147" y="895881"/>
                </a:lnTo>
                <a:lnTo>
                  <a:pt x="1415147" y="895881"/>
                </a:lnTo>
                <a:lnTo>
                  <a:pt x="1415147" y="1712000"/>
                </a:lnTo>
                <a:lnTo>
                  <a:pt x="1070351" y="1712000"/>
                </a:lnTo>
                <a:lnTo>
                  <a:pt x="1070351" y="1709551"/>
                </a:lnTo>
                <a:cubicBezTo>
                  <a:pt x="1060605" y="1716901"/>
                  <a:pt x="1049729" y="1721930"/>
                  <a:pt x="1038710" y="1726516"/>
                </a:cubicBezTo>
                <a:lnTo>
                  <a:pt x="1107655" y="1726516"/>
                </a:lnTo>
                <a:cubicBezTo>
                  <a:pt x="1136752" y="1726516"/>
                  <a:pt x="1160339" y="1750103"/>
                  <a:pt x="1160339" y="1779199"/>
                </a:cubicBezTo>
                <a:lnTo>
                  <a:pt x="1160339" y="1901614"/>
                </a:lnTo>
                <a:cubicBezTo>
                  <a:pt x="1160339" y="1930711"/>
                  <a:pt x="1136752" y="1954298"/>
                  <a:pt x="1107655" y="1954298"/>
                </a:cubicBezTo>
                <a:lnTo>
                  <a:pt x="1008038" y="1954298"/>
                </a:lnTo>
                <a:lnTo>
                  <a:pt x="1008037" y="1995659"/>
                </a:lnTo>
                <a:lnTo>
                  <a:pt x="1077617" y="1995659"/>
                </a:lnTo>
                <a:lnTo>
                  <a:pt x="1077617" y="2054907"/>
                </a:lnTo>
                <a:lnTo>
                  <a:pt x="1008038" y="2054907"/>
                </a:lnTo>
                <a:lnTo>
                  <a:pt x="1008038" y="2078380"/>
                </a:lnTo>
                <a:lnTo>
                  <a:pt x="1079187" y="2078380"/>
                </a:lnTo>
                <a:lnTo>
                  <a:pt x="1079186" y="2213635"/>
                </a:lnTo>
                <a:lnTo>
                  <a:pt x="1008038" y="2213635"/>
                </a:lnTo>
                <a:lnTo>
                  <a:pt x="1008037" y="2243824"/>
                </a:lnTo>
                <a:lnTo>
                  <a:pt x="1079187" y="2243824"/>
                </a:lnTo>
                <a:lnTo>
                  <a:pt x="1079187" y="2379076"/>
                </a:lnTo>
                <a:lnTo>
                  <a:pt x="1008037" y="2379076"/>
                </a:lnTo>
                <a:lnTo>
                  <a:pt x="1008038" y="2432738"/>
                </a:lnTo>
                <a:lnTo>
                  <a:pt x="1079186" y="2432738"/>
                </a:lnTo>
                <a:lnTo>
                  <a:pt x="1079186" y="2491985"/>
                </a:lnTo>
                <a:lnTo>
                  <a:pt x="1008038" y="2491985"/>
                </a:lnTo>
                <a:lnTo>
                  <a:pt x="1008037" y="2533348"/>
                </a:lnTo>
                <a:lnTo>
                  <a:pt x="1079186" y="2533348"/>
                </a:lnTo>
                <a:lnTo>
                  <a:pt x="1079186" y="2663015"/>
                </a:lnTo>
                <a:lnTo>
                  <a:pt x="1008038" y="2663015"/>
                </a:lnTo>
                <a:lnTo>
                  <a:pt x="1008038" y="2698790"/>
                </a:lnTo>
                <a:lnTo>
                  <a:pt x="1079187" y="2698790"/>
                </a:lnTo>
                <a:lnTo>
                  <a:pt x="1079187" y="2822872"/>
                </a:lnTo>
                <a:lnTo>
                  <a:pt x="1008037" y="2822872"/>
                </a:lnTo>
                <a:lnTo>
                  <a:pt x="1008037" y="2876935"/>
                </a:lnTo>
                <a:lnTo>
                  <a:pt x="1079187" y="2876936"/>
                </a:lnTo>
                <a:lnTo>
                  <a:pt x="1079187" y="3001017"/>
                </a:lnTo>
                <a:lnTo>
                  <a:pt x="1070808" y="3001017"/>
                </a:lnTo>
                <a:lnTo>
                  <a:pt x="1077617" y="3004265"/>
                </a:lnTo>
                <a:lnTo>
                  <a:pt x="969155" y="3126069"/>
                </a:lnTo>
                <a:lnTo>
                  <a:pt x="839698" y="3285446"/>
                </a:lnTo>
                <a:lnTo>
                  <a:pt x="679497" y="3082116"/>
                </a:lnTo>
                <a:lnTo>
                  <a:pt x="677189" y="3082116"/>
                </a:lnTo>
                <a:lnTo>
                  <a:pt x="677189" y="3079186"/>
                </a:lnTo>
                <a:lnTo>
                  <a:pt x="675815" y="3077443"/>
                </a:lnTo>
                <a:lnTo>
                  <a:pt x="677189" y="3077452"/>
                </a:lnTo>
                <a:lnTo>
                  <a:pt x="677190" y="1729995"/>
                </a:lnTo>
                <a:lnTo>
                  <a:pt x="642460" y="1712000"/>
                </a:lnTo>
                <a:lnTo>
                  <a:pt x="305902" y="1712000"/>
                </a:lnTo>
                <a:lnTo>
                  <a:pt x="305902" y="895881"/>
                </a:lnTo>
                <a:lnTo>
                  <a:pt x="305903" y="895881"/>
                </a:lnTo>
                <a:close/>
                <a:moveTo>
                  <a:pt x="270905" y="65171"/>
                </a:moveTo>
                <a:lnTo>
                  <a:pt x="500403" y="65171"/>
                </a:lnTo>
                <a:lnTo>
                  <a:pt x="500403" y="288199"/>
                </a:lnTo>
                <a:lnTo>
                  <a:pt x="270905" y="517697"/>
                </a:lnTo>
                <a:close/>
                <a:moveTo>
                  <a:pt x="860526" y="3771"/>
                </a:moveTo>
                <a:lnTo>
                  <a:pt x="1714787" y="895880"/>
                </a:lnTo>
                <a:lnTo>
                  <a:pt x="1540680" y="895880"/>
                </a:lnTo>
                <a:lnTo>
                  <a:pt x="860526" y="185592"/>
                </a:lnTo>
                <a:close/>
                <a:moveTo>
                  <a:pt x="860525" y="0"/>
                </a:moveTo>
                <a:lnTo>
                  <a:pt x="860525" y="181821"/>
                </a:lnTo>
                <a:lnTo>
                  <a:pt x="175384" y="892109"/>
                </a:lnTo>
                <a:lnTo>
                  <a:pt x="0" y="892109"/>
                </a:lnTo>
                <a:close/>
              </a:path>
            </a:pathLst>
          </a:cu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nvGrpSpPr>
          <p:cNvPr id="56" name="Group 55">
            <a:extLst>
              <a:ext uri="{FF2B5EF4-FFF2-40B4-BE49-F238E27FC236}">
                <a16:creationId xmlns:a16="http://schemas.microsoft.com/office/drawing/2014/main" id="{0EB3BFD9-C746-436C-ACDE-FD76D9272ACA}"/>
              </a:ext>
            </a:extLst>
          </p:cNvPr>
          <p:cNvGrpSpPr/>
          <p:nvPr/>
        </p:nvGrpSpPr>
        <p:grpSpPr>
          <a:xfrm>
            <a:off x="6516216" y="2123350"/>
            <a:ext cx="2697247" cy="717121"/>
            <a:chOff x="610548" y="3395102"/>
            <a:chExt cx="2410932" cy="474740"/>
          </a:xfrm>
        </p:grpSpPr>
        <p:sp>
          <p:nvSpPr>
            <p:cNvPr id="57" name="TextBox 56">
              <a:extLst>
                <a:ext uri="{FF2B5EF4-FFF2-40B4-BE49-F238E27FC236}">
                  <a16:creationId xmlns:a16="http://schemas.microsoft.com/office/drawing/2014/main" id="{AB753FD9-EAC5-4434-9A83-8EF2D3E67361}"/>
                </a:ext>
              </a:extLst>
            </p:cNvPr>
            <p:cNvSpPr txBox="1"/>
            <p:nvPr/>
          </p:nvSpPr>
          <p:spPr>
            <a:xfrm>
              <a:off x="647538" y="3562065"/>
              <a:ext cx="2059657" cy="307777"/>
            </a:xfrm>
            <a:prstGeom prst="rect">
              <a:avLst/>
            </a:prstGeom>
            <a:noFill/>
          </p:spPr>
          <p:txBody>
            <a:bodyPr wrap="square" rtlCol="0">
              <a:spAutoFit/>
            </a:bodyPr>
            <a:lstStyle/>
            <a:p>
              <a:r>
                <a:rPr lang="en-US" altLang="ko-KR" sz="1400" dirty="0">
                  <a:solidFill>
                    <a:srgbClr val="FFFF00"/>
                  </a:solidFill>
                  <a:latin typeface="Gill Sans MT" panose="020B0502020104020203" pitchFamily="34" charset="0"/>
                  <a:cs typeface="Arial" pitchFamily="34" charset="0"/>
                </a:rPr>
                <a:t>https://www.scimagojr.com</a:t>
              </a:r>
            </a:p>
          </p:txBody>
        </p:sp>
        <p:sp>
          <p:nvSpPr>
            <p:cNvPr id="58" name="TextBox 57">
              <a:extLst>
                <a:ext uri="{FF2B5EF4-FFF2-40B4-BE49-F238E27FC236}">
                  <a16:creationId xmlns:a16="http://schemas.microsoft.com/office/drawing/2014/main" id="{0DBB5BF6-C578-4C2E-8A7A-BDC75CF99043}"/>
                </a:ext>
              </a:extLst>
            </p:cNvPr>
            <p:cNvSpPr txBox="1"/>
            <p:nvPr/>
          </p:nvSpPr>
          <p:spPr>
            <a:xfrm>
              <a:off x="610548" y="3395102"/>
              <a:ext cx="2410932" cy="183375"/>
            </a:xfrm>
            <a:prstGeom prst="rect">
              <a:avLst/>
            </a:prstGeom>
            <a:noFill/>
          </p:spPr>
          <p:txBody>
            <a:bodyPr wrap="square" rtlCol="0">
              <a:spAutoFit/>
            </a:bodyPr>
            <a:lstStyle/>
            <a:p>
              <a:r>
                <a:rPr lang="en-US" altLang="ko-KR" sz="1200" b="1" dirty="0" err="1">
                  <a:solidFill>
                    <a:schemeClr val="bg1"/>
                  </a:solidFill>
                  <a:latin typeface="Arial" pitchFamily="34" charset="0"/>
                  <a:cs typeface="Arial" pitchFamily="34" charset="0"/>
                </a:rPr>
                <a:t>Scimago</a:t>
              </a:r>
              <a:r>
                <a:rPr lang="en-US" altLang="ko-KR" sz="1200" b="1" dirty="0">
                  <a:solidFill>
                    <a:schemeClr val="bg1"/>
                  </a:solidFill>
                  <a:latin typeface="Arial" pitchFamily="34" charset="0"/>
                  <a:cs typeface="Arial" pitchFamily="34" charset="0"/>
                </a:rPr>
                <a:t> Journal &amp; Country Rank</a:t>
              </a:r>
              <a:endParaRPr lang="ko-KR" altLang="en-US" sz="1200" b="1" dirty="0">
                <a:solidFill>
                  <a:schemeClr val="bg1"/>
                </a:solidFill>
                <a:latin typeface="Arial" pitchFamily="34" charset="0"/>
                <a:cs typeface="Arial" pitchFamily="34" charset="0"/>
              </a:endParaRPr>
            </a:p>
          </p:txBody>
        </p:sp>
      </p:grpSp>
      <p:grpSp>
        <p:nvGrpSpPr>
          <p:cNvPr id="59" name="Group 58">
            <a:extLst>
              <a:ext uri="{FF2B5EF4-FFF2-40B4-BE49-F238E27FC236}">
                <a16:creationId xmlns:a16="http://schemas.microsoft.com/office/drawing/2014/main" id="{537566B9-8FDC-4A7C-90BB-CEF149132AE7}"/>
              </a:ext>
            </a:extLst>
          </p:cNvPr>
          <p:cNvGrpSpPr/>
          <p:nvPr/>
        </p:nvGrpSpPr>
        <p:grpSpPr>
          <a:xfrm>
            <a:off x="6599141" y="3019040"/>
            <a:ext cx="2304256" cy="524804"/>
            <a:chOff x="803640" y="3362835"/>
            <a:chExt cx="2059657" cy="524804"/>
          </a:xfrm>
        </p:grpSpPr>
        <p:sp>
          <p:nvSpPr>
            <p:cNvPr id="60" name="TextBox 59">
              <a:extLst>
                <a:ext uri="{FF2B5EF4-FFF2-40B4-BE49-F238E27FC236}">
                  <a16:creationId xmlns:a16="http://schemas.microsoft.com/office/drawing/2014/main" id="{F44D11BB-A294-4348-9241-E25800AEA2A3}"/>
                </a:ext>
              </a:extLst>
            </p:cNvPr>
            <p:cNvSpPr txBox="1"/>
            <p:nvPr/>
          </p:nvSpPr>
          <p:spPr>
            <a:xfrm>
              <a:off x="803640" y="3579862"/>
              <a:ext cx="2059657" cy="307777"/>
            </a:xfrm>
            <a:prstGeom prst="rect">
              <a:avLst/>
            </a:prstGeom>
            <a:noFill/>
          </p:spPr>
          <p:txBody>
            <a:bodyPr wrap="square" rtlCol="0">
              <a:spAutoFit/>
            </a:bodyPr>
            <a:lstStyle/>
            <a:p>
              <a:r>
                <a:rPr lang="en-US" altLang="ko-KR" sz="1400" dirty="0">
                  <a:solidFill>
                    <a:srgbClr val="FFFF00"/>
                  </a:solidFill>
                  <a:latin typeface="Gill Sans MT" panose="020B0502020104020203" pitchFamily="34" charset="0"/>
                  <a:cs typeface="Arial" pitchFamily="34" charset="0"/>
                </a:rPr>
                <a:t>https://scholar.google.co.id/ </a:t>
              </a:r>
            </a:p>
          </p:txBody>
        </p:sp>
        <p:sp>
          <p:nvSpPr>
            <p:cNvPr id="61" name="TextBox 60">
              <a:extLst>
                <a:ext uri="{FF2B5EF4-FFF2-40B4-BE49-F238E27FC236}">
                  <a16:creationId xmlns:a16="http://schemas.microsoft.com/office/drawing/2014/main" id="{66BF69E6-D8D3-4979-AAEF-71800C415329}"/>
                </a:ext>
              </a:extLst>
            </p:cNvPr>
            <p:cNvSpPr txBox="1"/>
            <p:nvPr/>
          </p:nvSpPr>
          <p:spPr>
            <a:xfrm>
              <a:off x="803640" y="3362835"/>
              <a:ext cx="2059657" cy="276999"/>
            </a:xfrm>
            <a:prstGeom prst="rect">
              <a:avLst/>
            </a:prstGeom>
            <a:noFill/>
          </p:spPr>
          <p:txBody>
            <a:bodyPr wrap="square" rtlCol="0">
              <a:spAutoFit/>
            </a:bodyPr>
            <a:lstStyle/>
            <a:p>
              <a:r>
                <a:rPr lang="id-ID" altLang="ko-KR" sz="1200" b="1" dirty="0">
                  <a:solidFill>
                    <a:schemeClr val="bg1"/>
                  </a:solidFill>
                  <a:latin typeface="Arial" pitchFamily="34" charset="0"/>
                  <a:cs typeface="Arial" pitchFamily="34" charset="0"/>
                </a:rPr>
                <a:t>GOOGLE SCHOLAR</a:t>
              </a:r>
              <a:endParaRPr lang="ko-KR" altLang="en-US" sz="1200" b="1" dirty="0">
                <a:solidFill>
                  <a:schemeClr val="bg1"/>
                </a:solidFill>
                <a:latin typeface="Arial" pitchFamily="34" charset="0"/>
                <a:cs typeface="Arial" pitchFamily="34" charset="0"/>
              </a:endParaRPr>
            </a:p>
          </p:txBody>
        </p:sp>
      </p:grpSp>
      <p:grpSp>
        <p:nvGrpSpPr>
          <p:cNvPr id="62" name="Group 61">
            <a:extLst>
              <a:ext uri="{FF2B5EF4-FFF2-40B4-BE49-F238E27FC236}">
                <a16:creationId xmlns:a16="http://schemas.microsoft.com/office/drawing/2014/main" id="{F5526CB7-3AB1-45E5-8001-552F875A351E}"/>
              </a:ext>
            </a:extLst>
          </p:cNvPr>
          <p:cNvGrpSpPr/>
          <p:nvPr/>
        </p:nvGrpSpPr>
        <p:grpSpPr>
          <a:xfrm>
            <a:off x="6139260" y="3816002"/>
            <a:ext cx="2304256" cy="1134068"/>
            <a:chOff x="803640" y="3362835"/>
            <a:chExt cx="2059657" cy="1134068"/>
          </a:xfrm>
        </p:grpSpPr>
        <p:sp>
          <p:nvSpPr>
            <p:cNvPr id="63" name="TextBox 62">
              <a:extLst>
                <a:ext uri="{FF2B5EF4-FFF2-40B4-BE49-F238E27FC236}">
                  <a16:creationId xmlns:a16="http://schemas.microsoft.com/office/drawing/2014/main" id="{15DAEDF8-0048-41EB-9041-3AB626DAF171}"/>
                </a:ext>
              </a:extLst>
            </p:cNvPr>
            <p:cNvSpPr txBox="1"/>
            <p:nvPr/>
          </p:nvSpPr>
          <p:spPr>
            <a:xfrm>
              <a:off x="803640" y="3542796"/>
              <a:ext cx="2059657" cy="954107"/>
            </a:xfrm>
            <a:prstGeom prst="rect">
              <a:avLst/>
            </a:prstGeom>
            <a:noFill/>
          </p:spPr>
          <p:txBody>
            <a:bodyPr wrap="square" rtlCol="0">
              <a:spAutoFit/>
            </a:bodyPr>
            <a:lstStyle/>
            <a:p>
              <a:pPr algn="just"/>
              <a:r>
                <a:rPr lang="en-US" altLang="ko-KR" sz="1400" dirty="0">
                  <a:solidFill>
                    <a:srgbClr val="FFFF00"/>
                  </a:solidFill>
                  <a:latin typeface="Gill Sans MT" panose="020B0502020104020203" pitchFamily="34" charset="0"/>
                  <a:cs typeface="Arial" pitchFamily="34" charset="0"/>
                </a:rPr>
                <a:t>https://www.ebsco.com/products/research-databases/academic-search-complete</a:t>
              </a:r>
            </a:p>
          </p:txBody>
        </p:sp>
        <p:sp>
          <p:nvSpPr>
            <p:cNvPr id="64" name="TextBox 63">
              <a:extLst>
                <a:ext uri="{FF2B5EF4-FFF2-40B4-BE49-F238E27FC236}">
                  <a16:creationId xmlns:a16="http://schemas.microsoft.com/office/drawing/2014/main" id="{5FDB2138-274E-4D6F-9400-4A962356AF0D}"/>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Academic Search Complete </a:t>
              </a:r>
              <a:endParaRPr lang="ko-KR" altLang="en-US" sz="1200" b="1" dirty="0">
                <a:solidFill>
                  <a:schemeClr val="bg1"/>
                </a:solidFill>
                <a:latin typeface="Arial" pitchFamily="34" charset="0"/>
                <a:cs typeface="Arial" pitchFamily="34" charset="0"/>
              </a:endParaRPr>
            </a:p>
          </p:txBody>
        </p:sp>
      </p:grpSp>
      <p:grpSp>
        <p:nvGrpSpPr>
          <p:cNvPr id="65" name="Group 64">
            <a:extLst>
              <a:ext uri="{FF2B5EF4-FFF2-40B4-BE49-F238E27FC236}">
                <a16:creationId xmlns:a16="http://schemas.microsoft.com/office/drawing/2014/main" id="{7B28B155-F2D7-4D95-97C7-A86E8AC3D673}"/>
              </a:ext>
            </a:extLst>
          </p:cNvPr>
          <p:cNvGrpSpPr/>
          <p:nvPr/>
        </p:nvGrpSpPr>
        <p:grpSpPr>
          <a:xfrm>
            <a:off x="6139260" y="1269211"/>
            <a:ext cx="2620894" cy="740247"/>
            <a:chOff x="803640" y="3362835"/>
            <a:chExt cx="2059657" cy="740247"/>
          </a:xfrm>
        </p:grpSpPr>
        <p:sp>
          <p:nvSpPr>
            <p:cNvPr id="66" name="TextBox 65">
              <a:extLst>
                <a:ext uri="{FF2B5EF4-FFF2-40B4-BE49-F238E27FC236}">
                  <a16:creationId xmlns:a16="http://schemas.microsoft.com/office/drawing/2014/main" id="{1450D7D5-1329-42F8-9F93-70A6BE33B489}"/>
                </a:ext>
              </a:extLst>
            </p:cNvPr>
            <p:cNvSpPr txBox="1"/>
            <p:nvPr/>
          </p:nvSpPr>
          <p:spPr>
            <a:xfrm>
              <a:off x="803640" y="3579862"/>
              <a:ext cx="2059657" cy="523220"/>
            </a:xfrm>
            <a:prstGeom prst="rect">
              <a:avLst/>
            </a:prstGeom>
            <a:noFill/>
          </p:spPr>
          <p:txBody>
            <a:bodyPr wrap="square" rtlCol="0">
              <a:spAutoFit/>
            </a:bodyPr>
            <a:lstStyle/>
            <a:p>
              <a:r>
                <a:rPr lang="en-US" altLang="ko-KR" sz="1400" dirty="0">
                  <a:solidFill>
                    <a:srgbClr val="FFFF00"/>
                  </a:solidFill>
                  <a:latin typeface="Gill Sans MT" panose="020B0502020104020203" pitchFamily="34" charset="0"/>
                  <a:ea typeface="Meiryo UI" panose="020B0604030504040204" pitchFamily="34" charset="-128"/>
                  <a:cs typeface="Arial" pitchFamily="34" charset="0"/>
                </a:rPr>
                <a:t>https://www.scopus.com/sources </a:t>
              </a:r>
            </a:p>
          </p:txBody>
        </p:sp>
        <p:sp>
          <p:nvSpPr>
            <p:cNvPr id="67" name="TextBox 66">
              <a:extLst>
                <a:ext uri="{FF2B5EF4-FFF2-40B4-BE49-F238E27FC236}">
                  <a16:creationId xmlns:a16="http://schemas.microsoft.com/office/drawing/2014/main" id="{3ADA6D8F-FF29-41DC-8A76-B95F1C34A2FD}"/>
                </a:ext>
              </a:extLst>
            </p:cNvPr>
            <p:cNvSpPr txBox="1"/>
            <p:nvPr/>
          </p:nvSpPr>
          <p:spPr>
            <a:xfrm>
              <a:off x="803640" y="3362835"/>
              <a:ext cx="2059657" cy="276999"/>
            </a:xfrm>
            <a:prstGeom prst="rect">
              <a:avLst/>
            </a:prstGeom>
            <a:noFill/>
          </p:spPr>
          <p:txBody>
            <a:bodyPr wrap="square" rtlCol="0">
              <a:spAutoFit/>
            </a:bodyPr>
            <a:lstStyle/>
            <a:p>
              <a:r>
                <a:rPr lang="id-ID" altLang="ko-KR" sz="1200" b="1" dirty="0">
                  <a:solidFill>
                    <a:schemeClr val="bg1"/>
                  </a:solidFill>
                  <a:latin typeface="Arial" pitchFamily="34" charset="0"/>
                  <a:cs typeface="Arial" pitchFamily="34" charset="0"/>
                </a:rPr>
                <a:t>SCOPUS</a:t>
              </a:r>
              <a:endParaRPr lang="ko-KR" altLang="en-US" sz="1200" b="1" dirty="0">
                <a:solidFill>
                  <a:schemeClr val="bg1"/>
                </a:solidFill>
                <a:latin typeface="Arial" pitchFamily="34" charset="0"/>
                <a:cs typeface="Arial" pitchFamily="34" charset="0"/>
              </a:endParaRPr>
            </a:p>
          </p:txBody>
        </p:sp>
      </p:grpSp>
      <p:grpSp>
        <p:nvGrpSpPr>
          <p:cNvPr id="68" name="Group 67">
            <a:extLst>
              <a:ext uri="{FF2B5EF4-FFF2-40B4-BE49-F238E27FC236}">
                <a16:creationId xmlns:a16="http://schemas.microsoft.com/office/drawing/2014/main" id="{C70241C7-E80D-4C55-A97A-FB4A9E84C78A}"/>
              </a:ext>
            </a:extLst>
          </p:cNvPr>
          <p:cNvGrpSpPr/>
          <p:nvPr/>
        </p:nvGrpSpPr>
        <p:grpSpPr>
          <a:xfrm>
            <a:off x="757331" y="4128049"/>
            <a:ext cx="2304256" cy="524804"/>
            <a:chOff x="803640" y="3362835"/>
            <a:chExt cx="2059657" cy="524804"/>
          </a:xfrm>
        </p:grpSpPr>
        <p:sp>
          <p:nvSpPr>
            <p:cNvPr id="69" name="TextBox 68">
              <a:extLst>
                <a:ext uri="{FF2B5EF4-FFF2-40B4-BE49-F238E27FC236}">
                  <a16:creationId xmlns:a16="http://schemas.microsoft.com/office/drawing/2014/main" id="{635500F6-B2C3-4153-94E2-B14C05FB19C5}"/>
                </a:ext>
              </a:extLst>
            </p:cNvPr>
            <p:cNvSpPr txBox="1"/>
            <p:nvPr/>
          </p:nvSpPr>
          <p:spPr>
            <a:xfrm>
              <a:off x="803640" y="3579862"/>
              <a:ext cx="2059657" cy="307777"/>
            </a:xfrm>
            <a:prstGeom prst="rect">
              <a:avLst/>
            </a:prstGeom>
            <a:noFill/>
          </p:spPr>
          <p:txBody>
            <a:bodyPr wrap="square" rtlCol="0">
              <a:spAutoFit/>
            </a:bodyPr>
            <a:lstStyle/>
            <a:p>
              <a:pPr algn="r"/>
              <a:r>
                <a:rPr lang="en-US" altLang="ko-KR" sz="1400" dirty="0">
                  <a:solidFill>
                    <a:srgbClr val="FFFF00"/>
                  </a:solidFill>
                  <a:latin typeface="Gill Sans MT" panose="020B0502020104020203" pitchFamily="34" charset="0"/>
                  <a:cs typeface="Arial" pitchFamily="34" charset="0"/>
                </a:rPr>
                <a:t>http://garuda.ristekdikti.go.id/</a:t>
              </a:r>
            </a:p>
          </p:txBody>
        </p:sp>
        <p:sp>
          <p:nvSpPr>
            <p:cNvPr id="70" name="TextBox 69">
              <a:extLst>
                <a:ext uri="{FF2B5EF4-FFF2-40B4-BE49-F238E27FC236}">
                  <a16:creationId xmlns:a16="http://schemas.microsoft.com/office/drawing/2014/main" id="{4B347D8E-6164-4B58-977B-2BC3A14A4BA1}"/>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chemeClr val="bg1"/>
                  </a:solidFill>
                  <a:latin typeface="Arial" pitchFamily="34" charset="0"/>
                  <a:cs typeface="Arial" pitchFamily="34" charset="0"/>
                </a:rPr>
                <a:t>GARUDA</a:t>
              </a:r>
              <a:endParaRPr lang="ko-KR" altLang="en-US" sz="1200" b="1" dirty="0">
                <a:solidFill>
                  <a:schemeClr val="bg1"/>
                </a:solidFill>
                <a:latin typeface="Arial" pitchFamily="34" charset="0"/>
                <a:cs typeface="Arial" pitchFamily="34" charset="0"/>
              </a:endParaRPr>
            </a:p>
          </p:txBody>
        </p:sp>
      </p:grpSp>
      <p:grpSp>
        <p:nvGrpSpPr>
          <p:cNvPr id="71" name="Group 70">
            <a:extLst>
              <a:ext uri="{FF2B5EF4-FFF2-40B4-BE49-F238E27FC236}">
                <a16:creationId xmlns:a16="http://schemas.microsoft.com/office/drawing/2014/main" id="{5C74EF00-AE30-4505-B9B8-576B69D4512C}"/>
              </a:ext>
            </a:extLst>
          </p:cNvPr>
          <p:cNvGrpSpPr/>
          <p:nvPr/>
        </p:nvGrpSpPr>
        <p:grpSpPr>
          <a:xfrm>
            <a:off x="484462" y="1198959"/>
            <a:ext cx="2590871" cy="868030"/>
            <a:chOff x="803640" y="3362835"/>
            <a:chExt cx="2117346" cy="868030"/>
          </a:xfrm>
        </p:grpSpPr>
        <p:sp>
          <p:nvSpPr>
            <p:cNvPr id="72" name="TextBox 71">
              <a:extLst>
                <a:ext uri="{FF2B5EF4-FFF2-40B4-BE49-F238E27FC236}">
                  <a16:creationId xmlns:a16="http://schemas.microsoft.com/office/drawing/2014/main" id="{7D288D30-64B0-41FD-A741-2CD6DC4D0CF6}"/>
                </a:ext>
              </a:extLst>
            </p:cNvPr>
            <p:cNvSpPr txBox="1"/>
            <p:nvPr/>
          </p:nvSpPr>
          <p:spPr>
            <a:xfrm>
              <a:off x="861329" y="3522979"/>
              <a:ext cx="2059657" cy="707886"/>
            </a:xfrm>
            <a:prstGeom prst="rect">
              <a:avLst/>
            </a:prstGeom>
            <a:noFill/>
          </p:spPr>
          <p:txBody>
            <a:bodyPr wrap="square" rtlCol="0">
              <a:spAutoFit/>
            </a:bodyPr>
            <a:lstStyle/>
            <a:p>
              <a:pPr algn="r"/>
              <a:r>
                <a:rPr lang="id-ID" altLang="ko-KR" sz="1400" dirty="0">
                  <a:solidFill>
                    <a:schemeClr val="bg1"/>
                  </a:solidFill>
                  <a:latin typeface="Gill Sans MT" panose="020B0502020104020203" pitchFamily="34" charset="0"/>
                  <a:cs typeface="Arial" pitchFamily="34" charset="0"/>
                </a:rPr>
                <a:t>Pengajuan</a:t>
              </a:r>
              <a:r>
                <a:rPr lang="id-ID" altLang="ko-KR" sz="1400" dirty="0">
                  <a:solidFill>
                    <a:srgbClr val="FFFF00"/>
                  </a:solidFill>
                  <a:latin typeface="Gill Sans MT" panose="020B0502020104020203" pitchFamily="34" charset="0"/>
                  <a:cs typeface="Arial" pitchFamily="34" charset="0"/>
                </a:rPr>
                <a:t>; </a:t>
              </a:r>
            </a:p>
            <a:p>
              <a:pPr algn="r"/>
              <a:r>
                <a:rPr lang="en-US" sz="1400" dirty="0">
                  <a:solidFill>
                    <a:srgbClr val="FFFF00"/>
                  </a:solidFill>
                  <a:latin typeface="Gill Sans MT" panose="020B0502020104020203" pitchFamily="34" charset="0"/>
                  <a:hlinkClick r:id="rId2">
                    <a:extLst>
                      <a:ext uri="{A12FA001-AC4F-418D-AE19-62706E023703}">
                        <ahyp:hlinkClr xmlns:ahyp="http://schemas.microsoft.com/office/drawing/2018/hyperlinkcolor" val="tx"/>
                      </a:ext>
                    </a:extLst>
                  </a:hlinkClick>
                </a:rPr>
                <a:t>http://akreditasi.lipi.go.id/login</a:t>
              </a:r>
              <a:r>
                <a:rPr lang="en-US" sz="1400" dirty="0">
                  <a:solidFill>
                    <a:srgbClr val="FFFF00"/>
                  </a:solidFill>
                  <a:latin typeface="Gill Sans MT" panose="020B0502020104020203" pitchFamily="34" charset="0"/>
                </a:rPr>
                <a:t> </a:t>
              </a:r>
            </a:p>
            <a:p>
              <a:pPr algn="r"/>
              <a:endParaRPr lang="en-US" altLang="ko-KR" sz="1200" dirty="0">
                <a:solidFill>
                  <a:srgbClr val="FFFF00"/>
                </a:solidFill>
                <a:latin typeface="Arial" pitchFamily="34" charset="0"/>
                <a:cs typeface="Arial" pitchFamily="34" charset="0"/>
              </a:endParaRPr>
            </a:p>
          </p:txBody>
        </p:sp>
        <p:sp>
          <p:nvSpPr>
            <p:cNvPr id="73" name="TextBox 72">
              <a:extLst>
                <a:ext uri="{FF2B5EF4-FFF2-40B4-BE49-F238E27FC236}">
                  <a16:creationId xmlns:a16="http://schemas.microsoft.com/office/drawing/2014/main" id="{418432B8-ADB9-49C2-807F-A2492218996C}"/>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chemeClr val="bg1"/>
                  </a:solidFill>
                  <a:latin typeface="Arial" pitchFamily="34" charset="0"/>
                  <a:cs typeface="Arial" pitchFamily="34" charset="0"/>
                </a:rPr>
                <a:t>LIPI</a:t>
              </a:r>
              <a:endParaRPr lang="ko-KR" altLang="en-US" sz="1200" b="1" dirty="0">
                <a:solidFill>
                  <a:schemeClr val="bg1"/>
                </a:solidFill>
                <a:latin typeface="Arial" pitchFamily="34" charset="0"/>
                <a:cs typeface="Arial" pitchFamily="34" charset="0"/>
              </a:endParaRPr>
            </a:p>
          </p:txBody>
        </p:sp>
      </p:grpSp>
      <p:sp>
        <p:nvSpPr>
          <p:cNvPr id="74" name="Oval 73">
            <a:extLst>
              <a:ext uri="{FF2B5EF4-FFF2-40B4-BE49-F238E27FC236}">
                <a16:creationId xmlns:a16="http://schemas.microsoft.com/office/drawing/2014/main" id="{452FC331-612E-4B78-A4BA-E16C862B569A}"/>
              </a:ext>
            </a:extLst>
          </p:cNvPr>
          <p:cNvSpPr/>
          <p:nvPr/>
        </p:nvSpPr>
        <p:spPr>
          <a:xfrm flipH="1">
            <a:off x="2548377" y="2946901"/>
            <a:ext cx="648072" cy="64807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a:extLst>
              <a:ext uri="{FF2B5EF4-FFF2-40B4-BE49-F238E27FC236}">
                <a16:creationId xmlns:a16="http://schemas.microsoft.com/office/drawing/2014/main" id="{67BCCCD4-290F-4594-90A8-EBD03473A274}"/>
              </a:ext>
            </a:extLst>
          </p:cNvPr>
          <p:cNvSpPr/>
          <p:nvPr/>
        </p:nvSpPr>
        <p:spPr>
          <a:xfrm flipH="1">
            <a:off x="2548377" y="2089790"/>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Rectangle 9">
            <a:extLst>
              <a:ext uri="{FF2B5EF4-FFF2-40B4-BE49-F238E27FC236}">
                <a16:creationId xmlns:a16="http://schemas.microsoft.com/office/drawing/2014/main" id="{A4FA2D3C-9254-46E5-B215-FA6C2B75D01D}"/>
              </a:ext>
            </a:extLst>
          </p:cNvPr>
          <p:cNvSpPr/>
          <p:nvPr/>
        </p:nvSpPr>
        <p:spPr>
          <a:xfrm flipH="1">
            <a:off x="2711085" y="2262809"/>
            <a:ext cx="322655" cy="30203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Rectangle 16">
            <a:extLst>
              <a:ext uri="{FF2B5EF4-FFF2-40B4-BE49-F238E27FC236}">
                <a16:creationId xmlns:a16="http://schemas.microsoft.com/office/drawing/2014/main" id="{516CC64B-F7DB-4EC6-A1F4-56B063D1528D}"/>
              </a:ext>
            </a:extLst>
          </p:cNvPr>
          <p:cNvSpPr/>
          <p:nvPr/>
        </p:nvSpPr>
        <p:spPr>
          <a:xfrm rot="18900000" flipH="1">
            <a:off x="2750189" y="3051813"/>
            <a:ext cx="244448" cy="43824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8" name="Group 77">
            <a:extLst>
              <a:ext uri="{FF2B5EF4-FFF2-40B4-BE49-F238E27FC236}">
                <a16:creationId xmlns:a16="http://schemas.microsoft.com/office/drawing/2014/main" id="{2FC53B24-2DDD-435C-BBB7-58CD6A5E8DC6}"/>
              </a:ext>
            </a:extLst>
          </p:cNvPr>
          <p:cNvGrpSpPr/>
          <p:nvPr/>
        </p:nvGrpSpPr>
        <p:grpSpPr>
          <a:xfrm>
            <a:off x="136079" y="2089922"/>
            <a:ext cx="2304256" cy="524804"/>
            <a:chOff x="803640" y="3362835"/>
            <a:chExt cx="2059657" cy="524804"/>
          </a:xfrm>
        </p:grpSpPr>
        <p:sp>
          <p:nvSpPr>
            <p:cNvPr id="79" name="TextBox 78">
              <a:extLst>
                <a:ext uri="{FF2B5EF4-FFF2-40B4-BE49-F238E27FC236}">
                  <a16:creationId xmlns:a16="http://schemas.microsoft.com/office/drawing/2014/main" id="{07C7FFDF-593A-4778-A0B0-53DD37DFD3E7}"/>
                </a:ext>
              </a:extLst>
            </p:cNvPr>
            <p:cNvSpPr txBox="1"/>
            <p:nvPr/>
          </p:nvSpPr>
          <p:spPr>
            <a:xfrm>
              <a:off x="803640" y="3579862"/>
              <a:ext cx="2059657" cy="307777"/>
            </a:xfrm>
            <a:prstGeom prst="rect">
              <a:avLst/>
            </a:prstGeom>
            <a:noFill/>
          </p:spPr>
          <p:txBody>
            <a:bodyPr wrap="square" rtlCol="0">
              <a:spAutoFit/>
            </a:bodyPr>
            <a:lstStyle/>
            <a:p>
              <a:pPr algn="r"/>
              <a:r>
                <a:rPr lang="en-GB" sz="1400" dirty="0">
                  <a:solidFill>
                    <a:srgbClr val="FFFF00"/>
                  </a:solidFill>
                  <a:latin typeface="Gill Sans MT" panose="020B0502020104020203" pitchFamily="34" charset="0"/>
                  <a:hlinkClick r:id="rId3">
                    <a:extLst>
                      <a:ext uri="{A12FA001-AC4F-418D-AE19-62706E023703}">
                        <ahyp:hlinkClr xmlns:ahyp="http://schemas.microsoft.com/office/drawing/2018/hyperlinkcolor" val="tx"/>
                      </a:ext>
                    </a:extLst>
                  </a:hlinkClick>
                </a:rPr>
                <a:t>http://arjuna.ristekdikti.go.id/</a:t>
              </a:r>
              <a:endParaRPr lang="en-US" altLang="ko-KR" sz="1400" dirty="0">
                <a:solidFill>
                  <a:srgbClr val="FFFF00"/>
                </a:solidFill>
                <a:latin typeface="Gill Sans MT" panose="020B0502020104020203" pitchFamily="34" charset="0"/>
                <a:cs typeface="Arial" pitchFamily="34" charset="0"/>
              </a:endParaRPr>
            </a:p>
          </p:txBody>
        </p:sp>
        <p:sp>
          <p:nvSpPr>
            <p:cNvPr id="80" name="TextBox 79">
              <a:extLst>
                <a:ext uri="{FF2B5EF4-FFF2-40B4-BE49-F238E27FC236}">
                  <a16:creationId xmlns:a16="http://schemas.microsoft.com/office/drawing/2014/main" id="{A87C705D-702C-4397-9E72-B7D15ECD76AC}"/>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chemeClr val="bg1"/>
                  </a:solidFill>
                  <a:latin typeface="Arial" pitchFamily="34" charset="0"/>
                  <a:cs typeface="Arial" pitchFamily="34" charset="0"/>
                </a:rPr>
                <a:t>KEMENRISTEKDIKTI</a:t>
              </a:r>
              <a:endParaRPr lang="ko-KR" altLang="en-US" sz="1200" b="1" dirty="0">
                <a:solidFill>
                  <a:schemeClr val="bg1"/>
                </a:solidFill>
                <a:latin typeface="Arial" pitchFamily="34" charset="0"/>
                <a:cs typeface="Arial" pitchFamily="34" charset="0"/>
              </a:endParaRPr>
            </a:p>
          </p:txBody>
        </p:sp>
      </p:grpSp>
      <p:grpSp>
        <p:nvGrpSpPr>
          <p:cNvPr id="81" name="Group 80">
            <a:extLst>
              <a:ext uri="{FF2B5EF4-FFF2-40B4-BE49-F238E27FC236}">
                <a16:creationId xmlns:a16="http://schemas.microsoft.com/office/drawing/2014/main" id="{7EACE470-6E87-47DB-9DF0-C7C619B3DCDA}"/>
              </a:ext>
            </a:extLst>
          </p:cNvPr>
          <p:cNvGrpSpPr/>
          <p:nvPr/>
        </p:nvGrpSpPr>
        <p:grpSpPr>
          <a:xfrm>
            <a:off x="182861" y="2867359"/>
            <a:ext cx="2304256" cy="1171134"/>
            <a:chOff x="803640" y="3362835"/>
            <a:chExt cx="2059657" cy="1171134"/>
          </a:xfrm>
        </p:grpSpPr>
        <p:sp>
          <p:nvSpPr>
            <p:cNvPr id="82" name="TextBox 81">
              <a:extLst>
                <a:ext uri="{FF2B5EF4-FFF2-40B4-BE49-F238E27FC236}">
                  <a16:creationId xmlns:a16="http://schemas.microsoft.com/office/drawing/2014/main" id="{9164FD50-ED6E-48CE-9B14-538688CA9C9D}"/>
                </a:ext>
              </a:extLst>
            </p:cNvPr>
            <p:cNvSpPr txBox="1"/>
            <p:nvPr/>
          </p:nvSpPr>
          <p:spPr>
            <a:xfrm>
              <a:off x="803640" y="3579862"/>
              <a:ext cx="2059657" cy="954107"/>
            </a:xfrm>
            <a:prstGeom prst="rect">
              <a:avLst/>
            </a:prstGeom>
            <a:noFill/>
          </p:spPr>
          <p:txBody>
            <a:bodyPr wrap="square" rtlCol="0">
              <a:spAutoFit/>
            </a:bodyPr>
            <a:lstStyle/>
            <a:p>
              <a:pPr algn="r"/>
              <a:r>
                <a:rPr lang="en-US" altLang="ko-KR" sz="1400" dirty="0">
                  <a:solidFill>
                    <a:srgbClr val="FFFF00"/>
                  </a:solidFill>
                  <a:latin typeface="Gill Sans MT" panose="020B0502020104020203" pitchFamily="34" charset="0"/>
                  <a:cs typeface="Arial" pitchFamily="34" charset="0"/>
                </a:rPr>
                <a:t>http://lldikti12.ristekdikti.go.id/2014/08/07/inilah-daftar-jurnal-nasional-terakreditasi-dikti-yang-masih-berlaku.html</a:t>
              </a:r>
            </a:p>
          </p:txBody>
        </p:sp>
        <p:sp>
          <p:nvSpPr>
            <p:cNvPr id="83" name="TextBox 82">
              <a:extLst>
                <a:ext uri="{FF2B5EF4-FFF2-40B4-BE49-F238E27FC236}">
                  <a16:creationId xmlns:a16="http://schemas.microsoft.com/office/drawing/2014/main" id="{9C6D0C62-1A6C-4179-83F1-7BA7574A4155}"/>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chemeClr val="bg1"/>
                  </a:solidFill>
                  <a:latin typeface="Arial" pitchFamily="34" charset="0"/>
                  <a:cs typeface="Arial" pitchFamily="34" charset="0"/>
                </a:rPr>
                <a:t>KEMENRISTEKDIKTI</a:t>
              </a:r>
              <a:endParaRPr lang="ko-KR" altLang="en-US" sz="1200" b="1" dirty="0">
                <a:solidFill>
                  <a:schemeClr val="bg1"/>
                </a:solidFill>
                <a:latin typeface="Arial" pitchFamily="34" charset="0"/>
                <a:cs typeface="Arial" pitchFamily="34" charset="0"/>
              </a:endParaRPr>
            </a:p>
          </p:txBody>
        </p:sp>
      </p:grpSp>
      <p:cxnSp>
        <p:nvCxnSpPr>
          <p:cNvPr id="85" name="Straight Connector 84">
            <a:extLst>
              <a:ext uri="{FF2B5EF4-FFF2-40B4-BE49-F238E27FC236}">
                <a16:creationId xmlns:a16="http://schemas.microsoft.com/office/drawing/2014/main" id="{40DA52A2-BDAB-4986-856E-195B67229F35}"/>
              </a:ext>
            </a:extLst>
          </p:cNvPr>
          <p:cNvCxnSpPr>
            <a:cxnSpLocks/>
          </p:cNvCxnSpPr>
          <p:nvPr/>
        </p:nvCxnSpPr>
        <p:spPr>
          <a:xfrm flipH="1" flipV="1">
            <a:off x="3634174" y="1752486"/>
            <a:ext cx="528677" cy="36830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BC04D46-EA89-46B4-8DFF-A063F48D5FD4}"/>
              </a:ext>
            </a:extLst>
          </p:cNvPr>
          <p:cNvCxnSpPr>
            <a:cxnSpLocks/>
          </p:cNvCxnSpPr>
          <p:nvPr/>
        </p:nvCxnSpPr>
        <p:spPr>
          <a:xfrm flipH="1">
            <a:off x="3175581" y="2577265"/>
            <a:ext cx="1445783" cy="617071"/>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3A8FA53-6590-4535-9082-AD0DD46E3DDD}"/>
              </a:ext>
            </a:extLst>
          </p:cNvPr>
          <p:cNvCxnSpPr>
            <a:cxnSpLocks/>
            <a:endCxn id="34" idx="1"/>
          </p:cNvCxnSpPr>
          <p:nvPr/>
        </p:nvCxnSpPr>
        <p:spPr>
          <a:xfrm>
            <a:off x="4909217" y="2979947"/>
            <a:ext cx="629185" cy="9189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E88F365-9BBA-41C7-9520-BE92E3763C94}"/>
              </a:ext>
            </a:extLst>
          </p:cNvPr>
          <p:cNvCxnSpPr>
            <a:cxnSpLocks/>
            <a:endCxn id="33" idx="2"/>
          </p:cNvCxnSpPr>
          <p:nvPr/>
        </p:nvCxnSpPr>
        <p:spPr>
          <a:xfrm flipV="1">
            <a:off x="4731457" y="2413826"/>
            <a:ext cx="1216093" cy="27607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47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b="1" dirty="0">
                <a:latin typeface="Audrey" pitchFamily="50" charset="0"/>
              </a:rPr>
              <a:t>PEMANFAATAN BLOG</a:t>
            </a:r>
            <a:endParaRPr lang="ko-KR" altLang="en-US" b="1" dirty="0">
              <a:latin typeface="Audrey" pitchFamily="50" charset="0"/>
            </a:endParaRPr>
          </a:p>
        </p:txBody>
      </p:sp>
      <p:sp>
        <p:nvSpPr>
          <p:cNvPr id="3" name="Text Placeholder 2"/>
          <p:cNvSpPr>
            <a:spLocks noGrp="1"/>
          </p:cNvSpPr>
          <p:nvPr>
            <p:ph type="body" sz="quarter" idx="11"/>
          </p:nvPr>
        </p:nvSpPr>
        <p:spPr/>
        <p:txBody>
          <a:bodyPr/>
          <a:lstStyle/>
          <a:p>
            <a:pPr lvl="0"/>
            <a:r>
              <a:rPr lang="en-US" altLang="ko-KR" b="1" dirty="0">
                <a:solidFill>
                  <a:schemeClr val="bg1"/>
                </a:solidFill>
                <a:latin typeface="Meiryo UI" panose="020B0604030504040204" pitchFamily="34" charset="-128"/>
                <a:ea typeface="Meiryo UI" panose="020B0604030504040204" pitchFamily="34" charset="-128"/>
              </a:rPr>
              <a:t>https://www.blogger.com</a:t>
            </a:r>
          </a:p>
        </p:txBody>
      </p:sp>
      <p:sp>
        <p:nvSpPr>
          <p:cNvPr id="7" name="Half Frame 6"/>
          <p:cNvSpPr/>
          <p:nvPr/>
        </p:nvSpPr>
        <p:spPr>
          <a:xfrm>
            <a:off x="3801334" y="1015765"/>
            <a:ext cx="914400" cy="914400"/>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Half Frame 7"/>
          <p:cNvSpPr/>
          <p:nvPr/>
        </p:nvSpPr>
        <p:spPr>
          <a:xfrm rot="10800000">
            <a:off x="4420296" y="1743087"/>
            <a:ext cx="914400" cy="914400"/>
          </a:xfrm>
          <a:prstGeom prst="halfFrame">
            <a:avLst>
              <a:gd name="adj1" fmla="val 8333"/>
              <a:gd name="adj2" fmla="val 8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Placeholder 4">
            <a:extLst>
              <a:ext uri="{FF2B5EF4-FFF2-40B4-BE49-F238E27FC236}">
                <a16:creationId xmlns:a16="http://schemas.microsoft.com/office/drawing/2014/main" id="{2C296C96-434E-45BC-8039-086F23DB9C79}"/>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3854" r="3854"/>
          <a:stretch>
            <a:fillRect/>
          </a:stretch>
        </p:blipFill>
        <p:spPr/>
      </p:pic>
    </p:spTree>
    <p:extLst>
      <p:ext uri="{BB962C8B-B14F-4D97-AF65-F5344CB8AC3E}">
        <p14:creationId xmlns:p14="http://schemas.microsoft.com/office/powerpoint/2010/main" val="214063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79711" y="197508"/>
            <a:ext cx="6984776" cy="576064"/>
          </a:xfrm>
        </p:spPr>
        <p:txBody>
          <a:bodyPr/>
          <a:lstStyle/>
          <a:p>
            <a:r>
              <a:rPr lang="id-ID" altLang="ko-KR" dirty="0">
                <a:latin typeface="Audrey" pitchFamily="50" charset="0"/>
              </a:rPr>
              <a:t>Membuat Blog</a:t>
            </a:r>
            <a:endParaRPr lang="ko-KR" altLang="en-US" dirty="0">
              <a:latin typeface="Audrey" pitchFamily="50" charset="0"/>
            </a:endParaRPr>
          </a:p>
        </p:txBody>
      </p:sp>
      <p:pic>
        <p:nvPicPr>
          <p:cNvPr id="6" name="Picture 5">
            <a:extLst>
              <a:ext uri="{FF2B5EF4-FFF2-40B4-BE49-F238E27FC236}">
                <a16:creationId xmlns:a16="http://schemas.microsoft.com/office/drawing/2014/main" id="{8AD4D8FA-6463-4244-B382-F64D5FEC23C2}"/>
              </a:ext>
            </a:extLst>
          </p:cNvPr>
          <p:cNvPicPr>
            <a:picLocks noChangeAspect="1"/>
          </p:cNvPicPr>
          <p:nvPr/>
        </p:nvPicPr>
        <p:blipFill>
          <a:blip r:embed="rId2"/>
          <a:stretch>
            <a:fillRect/>
          </a:stretch>
        </p:blipFill>
        <p:spPr>
          <a:xfrm>
            <a:off x="2329339" y="1275606"/>
            <a:ext cx="6285521" cy="3279932"/>
          </a:xfrm>
          <a:prstGeom prst="rect">
            <a:avLst/>
          </a:prstGeom>
        </p:spPr>
      </p:pic>
      <p:sp>
        <p:nvSpPr>
          <p:cNvPr id="7" name="Text Placeholder 2">
            <a:extLst>
              <a:ext uri="{FF2B5EF4-FFF2-40B4-BE49-F238E27FC236}">
                <a16:creationId xmlns:a16="http://schemas.microsoft.com/office/drawing/2014/main" id="{D53FA7A1-8320-4D77-9032-B9ED3A9A83F9}"/>
              </a:ext>
            </a:extLst>
          </p:cNvPr>
          <p:cNvSpPr txBox="1">
            <a:spLocks/>
          </p:cNvSpPr>
          <p:nvPr/>
        </p:nvSpPr>
        <p:spPr>
          <a:xfrm>
            <a:off x="2005028" y="629556"/>
            <a:ext cx="4283968" cy="288032"/>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altLang="ko-KR" sz="1600" dirty="0">
                <a:solidFill>
                  <a:schemeClr val="bg1"/>
                </a:solidFill>
                <a:latin typeface="Meiryo UI" panose="020B0604030504040204" pitchFamily="34" charset="-128"/>
                <a:ea typeface="Meiryo UI" panose="020B0604030504040204" pitchFamily="34" charset="-128"/>
              </a:rPr>
              <a:t>https://www.blogger.com</a:t>
            </a:r>
          </a:p>
        </p:txBody>
      </p:sp>
    </p:spTree>
    <p:extLst>
      <p:ext uri="{BB962C8B-B14F-4D97-AF65-F5344CB8AC3E}">
        <p14:creationId xmlns:p14="http://schemas.microsoft.com/office/powerpoint/2010/main" val="1244988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3D31C-0AEF-4BCD-95FE-8CD1D7979056}"/>
              </a:ext>
            </a:extLst>
          </p:cNvPr>
          <p:cNvSpPr>
            <a:spLocks noGrp="1"/>
          </p:cNvSpPr>
          <p:nvPr>
            <p:ph type="body" sz="quarter" idx="10"/>
          </p:nvPr>
        </p:nvSpPr>
        <p:spPr>
          <a:xfrm>
            <a:off x="0" y="315119"/>
            <a:ext cx="9144000" cy="576064"/>
          </a:xfrm>
        </p:spPr>
        <p:txBody>
          <a:bodyPr/>
          <a:lstStyle/>
          <a:p>
            <a:r>
              <a:rPr lang="id-ID" dirty="0">
                <a:latin typeface="Audrey" pitchFamily="50" charset="0"/>
              </a:rPr>
              <a:t>Membuat Blog</a:t>
            </a:r>
            <a:endParaRPr lang="en-GB" dirty="0">
              <a:latin typeface="Audrey" pitchFamily="50" charset="0"/>
            </a:endParaRPr>
          </a:p>
        </p:txBody>
      </p:sp>
      <p:pic>
        <p:nvPicPr>
          <p:cNvPr id="16" name="Picture Placeholder 15">
            <a:extLst>
              <a:ext uri="{FF2B5EF4-FFF2-40B4-BE49-F238E27FC236}">
                <a16:creationId xmlns:a16="http://schemas.microsoft.com/office/drawing/2014/main" id="{AD29E87F-A243-419F-B8FF-742F542578FA}"/>
              </a:ext>
            </a:extLst>
          </p:cNvPr>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l="4593" t="4175" r="6779" b="6270"/>
          <a:stretch/>
        </p:blipFill>
        <p:spPr>
          <a:xfrm>
            <a:off x="4968516" y="1692866"/>
            <a:ext cx="2808313" cy="3118528"/>
          </a:xfrm>
        </p:spPr>
      </p:pic>
      <p:pic>
        <p:nvPicPr>
          <p:cNvPr id="14" name="Picture Placeholder 13">
            <a:extLst>
              <a:ext uri="{FF2B5EF4-FFF2-40B4-BE49-F238E27FC236}">
                <a16:creationId xmlns:a16="http://schemas.microsoft.com/office/drawing/2014/main" id="{38462896-243B-4155-BD06-5BEA22FC9315}"/>
              </a:ext>
            </a:extLst>
          </p:cNvPr>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l="3970" t="5352" r="7393" b="6060"/>
          <a:stretch/>
        </p:blipFill>
        <p:spPr>
          <a:xfrm>
            <a:off x="1197382" y="1692866"/>
            <a:ext cx="2808312" cy="3076600"/>
          </a:xfrm>
        </p:spPr>
      </p:pic>
      <p:grpSp>
        <p:nvGrpSpPr>
          <p:cNvPr id="5" name="Group 4">
            <a:extLst>
              <a:ext uri="{FF2B5EF4-FFF2-40B4-BE49-F238E27FC236}">
                <a16:creationId xmlns:a16="http://schemas.microsoft.com/office/drawing/2014/main" id="{CE819914-6BBF-4C75-8D8E-63E66679801F}"/>
              </a:ext>
            </a:extLst>
          </p:cNvPr>
          <p:cNvGrpSpPr/>
          <p:nvPr/>
        </p:nvGrpSpPr>
        <p:grpSpPr>
          <a:xfrm>
            <a:off x="504611" y="1183887"/>
            <a:ext cx="2340000" cy="620192"/>
            <a:chOff x="3779912" y="2715766"/>
            <a:chExt cx="2340000" cy="620192"/>
          </a:xfrm>
          <a:solidFill>
            <a:schemeClr val="accent4"/>
          </a:solidFill>
        </p:grpSpPr>
        <p:sp>
          <p:nvSpPr>
            <p:cNvPr id="6" name="Rectangle 5">
              <a:extLst>
                <a:ext uri="{FF2B5EF4-FFF2-40B4-BE49-F238E27FC236}">
                  <a16:creationId xmlns:a16="http://schemas.microsoft.com/office/drawing/2014/main" id="{3396712C-2A2B-493D-869C-384A2C804C9A}"/>
                </a:ext>
              </a:extLst>
            </p:cNvPr>
            <p:cNvSpPr/>
            <p:nvPr userDrawn="1"/>
          </p:nvSpPr>
          <p:spPr>
            <a:xfrm>
              <a:off x="3779912" y="2715766"/>
              <a:ext cx="2340000"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a:extLst>
                <a:ext uri="{FF2B5EF4-FFF2-40B4-BE49-F238E27FC236}">
                  <a16:creationId xmlns:a16="http://schemas.microsoft.com/office/drawing/2014/main" id="{A9887263-30C6-4653-A169-4CF086F35E3B}"/>
                </a:ext>
              </a:extLst>
            </p:cNvPr>
            <p:cNvSpPr/>
            <p:nvPr userDrawn="1"/>
          </p:nvSpPr>
          <p:spPr>
            <a:xfrm rot="10800000">
              <a:off x="3928689" y="3047926"/>
              <a:ext cx="334117"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8" name="TextBox 7">
            <a:extLst>
              <a:ext uri="{FF2B5EF4-FFF2-40B4-BE49-F238E27FC236}">
                <a16:creationId xmlns:a16="http://schemas.microsoft.com/office/drawing/2014/main" id="{7CCA6937-548A-40A1-961B-8B0B99ADE887}"/>
              </a:ext>
            </a:extLst>
          </p:cNvPr>
          <p:cNvSpPr txBox="1"/>
          <p:nvPr/>
        </p:nvSpPr>
        <p:spPr>
          <a:xfrm>
            <a:off x="577895" y="1208270"/>
            <a:ext cx="2193432" cy="307777"/>
          </a:xfrm>
          <a:prstGeom prst="rect">
            <a:avLst/>
          </a:prstGeom>
          <a:noFill/>
        </p:spPr>
        <p:txBody>
          <a:bodyPr wrap="square" rtlCol="0">
            <a:spAutoFit/>
          </a:bodyPr>
          <a:lstStyle/>
          <a:p>
            <a:pPr algn="ctr"/>
            <a:r>
              <a:rPr lang="id-ID" altLang="ko-KR" sz="1400" b="1" dirty="0">
                <a:cs typeface="Arial" pitchFamily="34" charset="0"/>
              </a:rPr>
              <a:t>Masukan Email</a:t>
            </a:r>
            <a:endParaRPr lang="ko-KR" altLang="en-US" sz="1400" b="1" dirty="0">
              <a:cs typeface="Arial" pitchFamily="34" charset="0"/>
            </a:endParaRPr>
          </a:p>
        </p:txBody>
      </p:sp>
      <p:grpSp>
        <p:nvGrpSpPr>
          <p:cNvPr id="17" name="Group 16">
            <a:extLst>
              <a:ext uri="{FF2B5EF4-FFF2-40B4-BE49-F238E27FC236}">
                <a16:creationId xmlns:a16="http://schemas.microsoft.com/office/drawing/2014/main" id="{5140882F-2C5D-461E-B9E8-D055C5FAD591}"/>
              </a:ext>
            </a:extLst>
          </p:cNvPr>
          <p:cNvGrpSpPr/>
          <p:nvPr/>
        </p:nvGrpSpPr>
        <p:grpSpPr>
          <a:xfrm>
            <a:off x="6104241" y="1183887"/>
            <a:ext cx="2340000" cy="595775"/>
            <a:chOff x="3779912" y="2715766"/>
            <a:chExt cx="2340000" cy="595775"/>
          </a:xfrm>
          <a:solidFill>
            <a:schemeClr val="accent4"/>
          </a:solidFill>
        </p:grpSpPr>
        <p:sp>
          <p:nvSpPr>
            <p:cNvPr id="18" name="Rectangle 17">
              <a:extLst>
                <a:ext uri="{FF2B5EF4-FFF2-40B4-BE49-F238E27FC236}">
                  <a16:creationId xmlns:a16="http://schemas.microsoft.com/office/drawing/2014/main" id="{842C4E6E-3401-4EC9-956C-77768E6AAC81}"/>
                </a:ext>
              </a:extLst>
            </p:cNvPr>
            <p:cNvSpPr/>
            <p:nvPr userDrawn="1"/>
          </p:nvSpPr>
          <p:spPr>
            <a:xfrm>
              <a:off x="3779912" y="2715766"/>
              <a:ext cx="2340000" cy="3600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Isosceles Triangle 18">
              <a:extLst>
                <a:ext uri="{FF2B5EF4-FFF2-40B4-BE49-F238E27FC236}">
                  <a16:creationId xmlns:a16="http://schemas.microsoft.com/office/drawing/2014/main" id="{A397BB6B-18EF-4381-B0FB-5E92F3747084}"/>
                </a:ext>
              </a:extLst>
            </p:cNvPr>
            <p:cNvSpPr/>
            <p:nvPr userDrawn="1"/>
          </p:nvSpPr>
          <p:spPr>
            <a:xfrm rot="10800000">
              <a:off x="5712511" y="3023509"/>
              <a:ext cx="334117"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0" name="TextBox 19">
            <a:extLst>
              <a:ext uri="{FF2B5EF4-FFF2-40B4-BE49-F238E27FC236}">
                <a16:creationId xmlns:a16="http://schemas.microsoft.com/office/drawing/2014/main" id="{3F043F06-F3A4-4311-87DE-8BBC6A20F815}"/>
              </a:ext>
            </a:extLst>
          </p:cNvPr>
          <p:cNvSpPr txBox="1"/>
          <p:nvPr/>
        </p:nvSpPr>
        <p:spPr>
          <a:xfrm>
            <a:off x="6177525" y="1208270"/>
            <a:ext cx="2193432" cy="307777"/>
          </a:xfrm>
          <a:prstGeom prst="rect">
            <a:avLst/>
          </a:prstGeom>
          <a:noFill/>
        </p:spPr>
        <p:txBody>
          <a:bodyPr wrap="square" rtlCol="0">
            <a:spAutoFit/>
          </a:bodyPr>
          <a:lstStyle/>
          <a:p>
            <a:pPr algn="ctr"/>
            <a:r>
              <a:rPr lang="id-ID" altLang="ko-KR" sz="1400" b="1" dirty="0">
                <a:cs typeface="Arial" pitchFamily="34" charset="0"/>
              </a:rPr>
              <a:t>Masukan Password</a:t>
            </a:r>
            <a:endParaRPr lang="ko-KR" altLang="en-US" sz="1400" b="1" dirty="0">
              <a:cs typeface="Arial" pitchFamily="34" charset="0"/>
            </a:endParaRPr>
          </a:p>
        </p:txBody>
      </p:sp>
    </p:spTree>
    <p:extLst>
      <p:ext uri="{BB962C8B-B14F-4D97-AF65-F5344CB8AC3E}">
        <p14:creationId xmlns:p14="http://schemas.microsoft.com/office/powerpoint/2010/main" val="459086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701339" y="3062604"/>
            <a:ext cx="8136904"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pic>
        <p:nvPicPr>
          <p:cNvPr id="35" name="Picture Placeholder 34">
            <a:extLst>
              <a:ext uri="{FF2B5EF4-FFF2-40B4-BE49-F238E27FC236}">
                <a16:creationId xmlns:a16="http://schemas.microsoft.com/office/drawing/2014/main" id="{2B2C52D5-8E95-4D92-B7EF-748981EAFBA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0537" t="3434" r="10537" b="7143"/>
          <a:stretch/>
        </p:blipFill>
        <p:spPr>
          <a:xfrm>
            <a:off x="2267744" y="699542"/>
            <a:ext cx="4608512" cy="2640061"/>
          </a:xfrm>
        </p:spPr>
      </p:pic>
      <p:sp>
        <p:nvSpPr>
          <p:cNvPr id="30" name="TextBox 29">
            <a:extLst>
              <a:ext uri="{FF2B5EF4-FFF2-40B4-BE49-F238E27FC236}">
                <a16:creationId xmlns:a16="http://schemas.microsoft.com/office/drawing/2014/main" id="{A84B9545-CABD-4346-AD93-1CE021A79951}"/>
              </a:ext>
            </a:extLst>
          </p:cNvPr>
          <p:cNvSpPr txBox="1"/>
          <p:nvPr/>
        </p:nvSpPr>
        <p:spPr>
          <a:xfrm>
            <a:off x="719572" y="4156019"/>
            <a:ext cx="7704856" cy="738664"/>
          </a:xfrm>
          <a:prstGeom prst="rect">
            <a:avLst/>
          </a:prstGeom>
          <a:solidFill>
            <a:schemeClr val="accent4"/>
          </a:solidFill>
          <a:ln w="38100">
            <a:solidFill>
              <a:schemeClr val="accent4"/>
            </a:solidFill>
          </a:ln>
        </p:spPr>
        <p:txBody>
          <a:bodyPr wrap="square" rtlCol="0">
            <a:spAutoFit/>
          </a:bodyPr>
          <a:lstStyle/>
          <a:p>
            <a:pPr algn="ctr"/>
            <a:r>
              <a:rPr lang="id-ID" sz="1400" dirty="0">
                <a:latin typeface="Gill Sans MT" panose="020B0502020104020203" pitchFamily="34" charset="0"/>
              </a:rPr>
              <a:t>Jika menggunakan profil G +, artikel yang anda posting akan otomatis tampil di akun jejaring sosial milik google tersebut, dan Jika anda menggunakan profil blogger terbatas, hanya menampilkan di akun blog anda dan blog yang anda ikuti serta informasi-informasi lainnya tentang anda.</a:t>
            </a:r>
          </a:p>
        </p:txBody>
      </p:sp>
    </p:spTree>
    <p:extLst>
      <p:ext uri="{BB962C8B-B14F-4D97-AF65-F5344CB8AC3E}">
        <p14:creationId xmlns:p14="http://schemas.microsoft.com/office/powerpoint/2010/main" val="321097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id-ID" sz="3600" dirty="0">
                <a:solidFill>
                  <a:schemeClr val="accent2"/>
                </a:solidFill>
                <a:cs typeface="Arial" pitchFamily="34" charset="0"/>
              </a:rPr>
              <a:t>Kontrak Pelatihan</a:t>
            </a:r>
            <a:endParaRPr lang="en-US" sz="3600" dirty="0">
              <a:solidFill>
                <a:schemeClr val="accent2"/>
              </a:solidFill>
              <a:cs typeface="Arial" pitchFamily="34" charset="0"/>
            </a:endParaRP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3"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nvGrpSpPr>
          <p:cNvPr id="17" name="Group 16"/>
          <p:cNvGrpSpPr/>
          <p:nvPr/>
        </p:nvGrpSpPr>
        <p:grpSpPr>
          <a:xfrm>
            <a:off x="4733779" y="1402521"/>
            <a:ext cx="3716924" cy="534690"/>
            <a:chOff x="4667944" y="1383471"/>
            <a:chExt cx="3716924" cy="534690"/>
          </a:xfrm>
        </p:grpSpPr>
        <p:sp>
          <p:nvSpPr>
            <p:cNvPr id="46" name="TextBox 45"/>
            <p:cNvSpPr txBox="1"/>
            <p:nvPr/>
          </p:nvSpPr>
          <p:spPr>
            <a:xfrm>
              <a:off x="4667944" y="1641162"/>
              <a:ext cx="3307035"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Jika Kurang, Tidak bisa mengikuti Ujian</a:t>
              </a:r>
              <a:endParaRPr lang="en-US" altLang="ko-KR" sz="1200" dirty="0">
                <a:solidFill>
                  <a:schemeClr val="tx1">
                    <a:lumMod val="75000"/>
                    <a:lumOff val="25000"/>
                  </a:schemeClr>
                </a:solidFill>
                <a:cs typeface="Arial" pitchFamily="34" charset="0"/>
              </a:endParaRPr>
            </a:p>
          </p:txBody>
        </p:sp>
        <p:sp>
          <p:nvSpPr>
            <p:cNvPr id="47" name="TextBox 46"/>
            <p:cNvSpPr txBox="1"/>
            <p:nvPr/>
          </p:nvSpPr>
          <p:spPr>
            <a:xfrm>
              <a:off x="4667944" y="1383471"/>
              <a:ext cx="3716924" cy="276999"/>
            </a:xfrm>
            <a:prstGeom prst="rect">
              <a:avLst/>
            </a:prstGeom>
            <a:noFill/>
          </p:spPr>
          <p:txBody>
            <a:bodyPr wrap="square" rtlCol="0">
              <a:spAutoFit/>
            </a:bodyPr>
            <a:lstStyle/>
            <a:p>
              <a:r>
                <a:rPr lang="id-ID" altLang="ko-KR" sz="1200" b="1" dirty="0">
                  <a:solidFill>
                    <a:schemeClr val="tx1">
                      <a:lumMod val="75000"/>
                      <a:lumOff val="25000"/>
                    </a:schemeClr>
                  </a:solidFill>
                  <a:cs typeface="Arial" pitchFamily="34" charset="0"/>
                </a:rPr>
                <a:t>KEHADIRAN MINIMAL 3</a:t>
              </a:r>
              <a:endParaRPr lang="ko-KR" altLang="en-US" sz="1200" b="1" dirty="0">
                <a:solidFill>
                  <a:schemeClr val="tx1">
                    <a:lumMod val="75000"/>
                    <a:lumOff val="25000"/>
                  </a:schemeClr>
                </a:solidFill>
                <a:cs typeface="Arial" pitchFamily="34" charset="0"/>
              </a:endParaRPr>
            </a:p>
          </p:txBody>
        </p:sp>
      </p:grpSp>
      <p:grpSp>
        <p:nvGrpSpPr>
          <p:cNvPr id="49" name="Group 48"/>
          <p:cNvGrpSpPr/>
          <p:nvPr/>
        </p:nvGrpSpPr>
        <p:grpSpPr>
          <a:xfrm>
            <a:off x="4380474" y="2314068"/>
            <a:ext cx="3716924" cy="503912"/>
            <a:chOff x="4667944" y="1383471"/>
            <a:chExt cx="3716924" cy="503912"/>
          </a:xfrm>
        </p:grpSpPr>
        <p:sp>
          <p:nvSpPr>
            <p:cNvPr id="50" name="TextBox 49"/>
            <p:cNvSpPr txBox="1"/>
            <p:nvPr/>
          </p:nvSpPr>
          <p:spPr>
            <a:xfrm>
              <a:off x="4667944" y="1641162"/>
              <a:ext cx="3491293" cy="246221"/>
            </a:xfrm>
            <a:prstGeom prst="rect">
              <a:avLst/>
            </a:prstGeom>
            <a:noFill/>
          </p:spPr>
          <p:txBody>
            <a:bodyPr wrap="square" rtlCol="0">
              <a:spAutoFit/>
            </a:bodyPr>
            <a:lstStyle/>
            <a:p>
              <a:r>
                <a:rPr lang="id-ID" altLang="ko-KR" sz="1000" dirty="0">
                  <a:solidFill>
                    <a:schemeClr val="tx1">
                      <a:lumMod val="75000"/>
                      <a:lumOff val="25000"/>
                    </a:schemeClr>
                  </a:solidFill>
                  <a:cs typeface="Arial" pitchFamily="34" charset="0"/>
                </a:rPr>
                <a:t>Kehadiran 15%, Makalah 15%, Plagiarism 40%, Ujian 30%</a:t>
              </a:r>
              <a:endParaRPr lang="en-US" altLang="ko-KR" sz="1000" dirty="0">
                <a:solidFill>
                  <a:schemeClr val="tx1">
                    <a:lumMod val="75000"/>
                    <a:lumOff val="25000"/>
                  </a:schemeClr>
                </a:solidFill>
                <a:cs typeface="Arial" pitchFamily="34" charset="0"/>
              </a:endParaRPr>
            </a:p>
          </p:txBody>
        </p:sp>
        <p:sp>
          <p:nvSpPr>
            <p:cNvPr id="51" name="TextBox 50"/>
            <p:cNvSpPr txBox="1"/>
            <p:nvPr/>
          </p:nvSpPr>
          <p:spPr>
            <a:xfrm>
              <a:off x="4667944" y="1383471"/>
              <a:ext cx="3716924" cy="276999"/>
            </a:xfrm>
            <a:prstGeom prst="rect">
              <a:avLst/>
            </a:prstGeom>
            <a:noFill/>
          </p:spPr>
          <p:txBody>
            <a:bodyPr wrap="square" rtlCol="0">
              <a:spAutoFit/>
            </a:bodyPr>
            <a:lstStyle/>
            <a:p>
              <a:r>
                <a:rPr lang="id-ID" altLang="ko-KR" sz="1200" b="1" dirty="0">
                  <a:solidFill>
                    <a:schemeClr val="tx1">
                      <a:lumMod val="75000"/>
                      <a:lumOff val="25000"/>
                    </a:schemeClr>
                  </a:solidFill>
                  <a:cs typeface="Arial" pitchFamily="34" charset="0"/>
                </a:rPr>
                <a:t>PERESENTASE KELULUSAN</a:t>
              </a:r>
              <a:endParaRPr lang="ko-KR" altLang="en-US" sz="1200" b="1" dirty="0">
                <a:solidFill>
                  <a:schemeClr val="tx1">
                    <a:lumMod val="75000"/>
                    <a:lumOff val="25000"/>
                  </a:schemeClr>
                </a:solidFill>
                <a:cs typeface="Arial" pitchFamily="34" charset="0"/>
              </a:endParaRPr>
            </a:p>
          </p:txBody>
        </p:sp>
      </p:grpSp>
      <p:grpSp>
        <p:nvGrpSpPr>
          <p:cNvPr id="52" name="Group 51"/>
          <p:cNvGrpSpPr/>
          <p:nvPr/>
        </p:nvGrpSpPr>
        <p:grpSpPr>
          <a:xfrm>
            <a:off x="4027169" y="3225615"/>
            <a:ext cx="3716924" cy="534690"/>
            <a:chOff x="4667944" y="1383471"/>
            <a:chExt cx="3716924" cy="534690"/>
          </a:xfrm>
        </p:grpSpPr>
        <p:sp>
          <p:nvSpPr>
            <p:cNvPr id="53" name="TextBox 52"/>
            <p:cNvSpPr txBox="1"/>
            <p:nvPr/>
          </p:nvSpPr>
          <p:spPr>
            <a:xfrm>
              <a:off x="4667944" y="1641162"/>
              <a:ext cx="3307035"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Wajib Menyertakan Surat Keteranngan Dokter</a:t>
              </a:r>
              <a:endParaRPr lang="en-US" altLang="ko-KR" sz="1200" dirty="0">
                <a:solidFill>
                  <a:schemeClr val="tx1">
                    <a:lumMod val="75000"/>
                    <a:lumOff val="25000"/>
                  </a:schemeClr>
                </a:solidFill>
                <a:cs typeface="Arial" pitchFamily="34" charset="0"/>
              </a:endParaRPr>
            </a:p>
          </p:txBody>
        </p:sp>
        <p:sp>
          <p:nvSpPr>
            <p:cNvPr id="54" name="TextBox 53"/>
            <p:cNvSpPr txBox="1"/>
            <p:nvPr/>
          </p:nvSpPr>
          <p:spPr>
            <a:xfrm>
              <a:off x="4667944" y="1383471"/>
              <a:ext cx="3716924" cy="276999"/>
            </a:xfrm>
            <a:prstGeom prst="rect">
              <a:avLst/>
            </a:prstGeom>
            <a:noFill/>
          </p:spPr>
          <p:txBody>
            <a:bodyPr wrap="square" rtlCol="0">
              <a:spAutoFit/>
            </a:bodyPr>
            <a:lstStyle/>
            <a:p>
              <a:r>
                <a:rPr lang="id-ID" altLang="ko-KR" sz="1200" b="1" dirty="0">
                  <a:solidFill>
                    <a:schemeClr val="tx1">
                      <a:lumMod val="75000"/>
                      <a:lumOff val="25000"/>
                    </a:schemeClr>
                  </a:solidFill>
                  <a:cs typeface="Arial" pitchFamily="34" charset="0"/>
                </a:rPr>
                <a:t>JIKA SAKIT</a:t>
              </a:r>
              <a:endParaRPr lang="ko-KR" altLang="en-US" sz="1200" b="1" dirty="0">
                <a:solidFill>
                  <a:schemeClr val="tx1">
                    <a:lumMod val="75000"/>
                    <a:lumOff val="25000"/>
                  </a:schemeClr>
                </a:solidFill>
                <a:cs typeface="Arial" pitchFamily="34" charset="0"/>
              </a:endParaRPr>
            </a:p>
          </p:txBody>
        </p:sp>
      </p:grpSp>
      <p:grpSp>
        <p:nvGrpSpPr>
          <p:cNvPr id="55" name="Group 54"/>
          <p:cNvGrpSpPr/>
          <p:nvPr/>
        </p:nvGrpSpPr>
        <p:grpSpPr>
          <a:xfrm>
            <a:off x="3673864" y="4137162"/>
            <a:ext cx="3716924" cy="534690"/>
            <a:chOff x="4667944" y="1383471"/>
            <a:chExt cx="3716924" cy="534690"/>
          </a:xfrm>
        </p:grpSpPr>
        <p:sp>
          <p:nvSpPr>
            <p:cNvPr id="56" name="TextBox 55"/>
            <p:cNvSpPr txBox="1"/>
            <p:nvPr/>
          </p:nvSpPr>
          <p:spPr>
            <a:xfrm>
              <a:off x="4667944" y="1641162"/>
              <a:ext cx="3307035"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Sebagai Persyaratan Komprehensif</a:t>
              </a:r>
              <a:endParaRPr lang="en-US" altLang="ko-KR" sz="1200" dirty="0">
                <a:solidFill>
                  <a:schemeClr val="tx1">
                    <a:lumMod val="75000"/>
                    <a:lumOff val="25000"/>
                  </a:schemeClr>
                </a:solidFill>
                <a:cs typeface="Arial" pitchFamily="34" charset="0"/>
              </a:endParaRPr>
            </a:p>
          </p:txBody>
        </p:sp>
        <p:sp>
          <p:nvSpPr>
            <p:cNvPr id="57" name="TextBox 56"/>
            <p:cNvSpPr txBox="1"/>
            <p:nvPr/>
          </p:nvSpPr>
          <p:spPr>
            <a:xfrm>
              <a:off x="4667944" y="1383471"/>
              <a:ext cx="3716924" cy="276999"/>
            </a:xfrm>
            <a:prstGeom prst="rect">
              <a:avLst/>
            </a:prstGeom>
            <a:noFill/>
          </p:spPr>
          <p:txBody>
            <a:bodyPr wrap="square" rtlCol="0">
              <a:spAutoFit/>
            </a:bodyPr>
            <a:lstStyle/>
            <a:p>
              <a:r>
                <a:rPr lang="id-ID" altLang="ko-KR" sz="1200" b="1" dirty="0">
                  <a:solidFill>
                    <a:schemeClr val="tx1">
                      <a:lumMod val="75000"/>
                      <a:lumOff val="25000"/>
                    </a:schemeClr>
                  </a:solidFill>
                  <a:cs typeface="Arial" pitchFamily="34" charset="0"/>
                </a:rPr>
                <a:t>SERTIFIKAT ICT</a:t>
              </a:r>
              <a:endParaRPr lang="ko-KR" altLang="en-US" sz="1200" b="1" dirty="0">
                <a:solidFill>
                  <a:schemeClr val="tx1">
                    <a:lumMod val="75000"/>
                    <a:lumOff val="25000"/>
                  </a:schemeClr>
                </a:solidFill>
                <a:cs typeface="Arial" pitchFamily="34" charset="0"/>
              </a:endParaRPr>
            </a:p>
          </p:txBody>
        </p:sp>
      </p:grpSp>
      <p:sp>
        <p:nvSpPr>
          <p:cNvPr id="58" name="Block Arc 14"/>
          <p:cNvSpPr/>
          <p:nvPr/>
        </p:nvSpPr>
        <p:spPr>
          <a:xfrm rot="16200000">
            <a:off x="8280667" y="1501355"/>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Rectangle 36"/>
          <p:cNvSpPr/>
          <p:nvPr/>
        </p:nvSpPr>
        <p:spPr>
          <a:xfrm>
            <a:off x="7188774" y="4246095"/>
            <a:ext cx="365579" cy="305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Rounded Rectangle 27"/>
          <p:cNvSpPr/>
          <p:nvPr/>
        </p:nvSpPr>
        <p:spPr>
          <a:xfrm>
            <a:off x="7583735" y="3382582"/>
            <a:ext cx="288032" cy="22124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1" name="Rounded Rectangle 25"/>
          <p:cNvSpPr/>
          <p:nvPr/>
        </p:nvSpPr>
        <p:spPr>
          <a:xfrm>
            <a:off x="7901149" y="2483804"/>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68B73-3199-48BC-BE9E-B2E42100F1D1}"/>
              </a:ext>
            </a:extLst>
          </p:cNvPr>
          <p:cNvPicPr>
            <a:picLocks noChangeAspect="1"/>
          </p:cNvPicPr>
          <p:nvPr/>
        </p:nvPicPr>
        <p:blipFill rotWithShape="1">
          <a:blip r:embed="rId2"/>
          <a:srcRect t="15004"/>
          <a:stretch/>
        </p:blipFill>
        <p:spPr>
          <a:xfrm>
            <a:off x="2051720" y="195486"/>
            <a:ext cx="6822071" cy="2855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8E7483B-7D99-4E00-B40E-4F7799248236}"/>
              </a:ext>
            </a:extLst>
          </p:cNvPr>
          <p:cNvPicPr>
            <a:picLocks noChangeAspect="1"/>
          </p:cNvPicPr>
          <p:nvPr/>
        </p:nvPicPr>
        <p:blipFill rotWithShape="1">
          <a:blip r:embed="rId3"/>
          <a:srcRect t="19836" b="10583"/>
          <a:stretch/>
        </p:blipFill>
        <p:spPr>
          <a:xfrm>
            <a:off x="2051720" y="2715766"/>
            <a:ext cx="6822071" cy="2232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6662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3"/>
          <p:cNvSpPr txBox="1">
            <a:spLocks/>
          </p:cNvSpPr>
          <p:nvPr/>
        </p:nvSpPr>
        <p:spPr>
          <a:xfrm>
            <a:off x="4716016" y="112336"/>
            <a:ext cx="4176464" cy="119965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id-ID" b="1" dirty="0">
                <a:solidFill>
                  <a:schemeClr val="bg1"/>
                </a:solidFill>
                <a:latin typeface="Audrey" pitchFamily="50" charset="0"/>
                <a:ea typeface="Meiryo UI" panose="020B0604030504040204" pitchFamily="34" charset="-128"/>
                <a:cs typeface="Arial" pitchFamily="34" charset="0"/>
              </a:rPr>
              <a:t>Langkah </a:t>
            </a:r>
            <a:r>
              <a:rPr lang="id-ID" b="1" dirty="0">
                <a:solidFill>
                  <a:schemeClr val="accent2"/>
                </a:solidFill>
                <a:latin typeface="Audrey" pitchFamily="50" charset="0"/>
                <a:ea typeface="Meiryo UI" panose="020B0604030504040204" pitchFamily="34" charset="-128"/>
                <a:cs typeface="Arial" pitchFamily="34" charset="0"/>
              </a:rPr>
              <a:t>Langkah</a:t>
            </a:r>
            <a:endParaRPr lang="en-US" altLang="ko-KR" b="1" dirty="0">
              <a:solidFill>
                <a:schemeClr val="accent2"/>
              </a:solidFill>
              <a:latin typeface="Audrey" pitchFamily="50" charset="0"/>
              <a:ea typeface="Meiryo UI" panose="020B0604030504040204" pitchFamily="34" charset="-128"/>
              <a:cs typeface="Arial" pitchFamily="34" charset="0"/>
            </a:endParaRPr>
          </a:p>
          <a:p>
            <a:pPr marL="0" indent="0" algn="r">
              <a:lnSpc>
                <a:spcPct val="110000"/>
              </a:lnSpc>
              <a:buNone/>
            </a:pPr>
            <a:r>
              <a:rPr lang="id-ID" altLang="ko-KR" b="1" dirty="0">
                <a:solidFill>
                  <a:schemeClr val="bg1"/>
                </a:solidFill>
                <a:latin typeface="Audrey" pitchFamily="50" charset="0"/>
                <a:ea typeface="Meiryo UI" panose="020B0604030504040204" pitchFamily="34" charset="-128"/>
                <a:cs typeface="Arial" pitchFamily="34" charset="0"/>
              </a:rPr>
              <a:t>Membuat Blog</a:t>
            </a:r>
            <a:endParaRPr lang="en-US" altLang="ko-KR" b="1" dirty="0">
              <a:solidFill>
                <a:schemeClr val="bg1"/>
              </a:solidFill>
              <a:latin typeface="Audrey" pitchFamily="50" charset="0"/>
              <a:ea typeface="Meiryo UI" panose="020B0604030504040204" pitchFamily="34" charset="-128"/>
              <a:cs typeface="Arial" pitchFamily="34" charset="0"/>
            </a:endParaRPr>
          </a:p>
        </p:txBody>
      </p:sp>
      <p:sp>
        <p:nvSpPr>
          <p:cNvPr id="9" name="TextBox 8"/>
          <p:cNvSpPr txBox="1"/>
          <p:nvPr/>
        </p:nvSpPr>
        <p:spPr>
          <a:xfrm>
            <a:off x="455832" y="1358829"/>
            <a:ext cx="3530159" cy="1161600"/>
          </a:xfrm>
          <a:prstGeom prst="rect">
            <a:avLst/>
          </a:prstGeom>
        </p:spPr>
        <p:style>
          <a:lnRef idx="3">
            <a:schemeClr val="lt1"/>
          </a:lnRef>
          <a:fillRef idx="1">
            <a:schemeClr val="accent6"/>
          </a:fillRef>
          <a:effectRef idx="1">
            <a:schemeClr val="accent6"/>
          </a:effectRef>
          <a:fontRef idx="minor">
            <a:schemeClr val="lt1"/>
          </a:fontRef>
        </p:style>
        <p:txBody>
          <a:bodyPr wrap="square" rtlCol="0" anchor="ctr">
            <a:spAutoFit/>
          </a:bodyPr>
          <a:lstStyle/>
          <a:p>
            <a:pPr marL="171450" indent="-171450" algn="just" defTabSz="628650">
              <a:lnSpc>
                <a:spcPct val="150000"/>
              </a:lnSpc>
              <a:buFont typeface="Wingdings" panose="05000000000000000000" pitchFamily="2" charset="2"/>
              <a:buChar char="q"/>
            </a:pPr>
            <a:r>
              <a:rPr lang="id-ID" sz="1200" dirty="0">
                <a:ln w="0"/>
                <a:solidFill>
                  <a:schemeClr val="tx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rPr>
              <a:t>Judul: Tema artikel Blog (bisa diubah)</a:t>
            </a:r>
          </a:p>
          <a:p>
            <a:pPr algn="just" defTabSz="628650">
              <a:lnSpc>
                <a:spcPct val="150000"/>
              </a:lnSpc>
            </a:pPr>
            <a:r>
              <a:rPr lang="id-ID" sz="1200" dirty="0">
                <a:ln w="0"/>
                <a:solidFill>
                  <a:schemeClr val="tx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rPr>
              <a:t>	contoh : Pelatihan ICT</a:t>
            </a:r>
          </a:p>
          <a:p>
            <a:pPr marL="171450" indent="-171450" algn="just" defTabSz="628650">
              <a:lnSpc>
                <a:spcPct val="150000"/>
              </a:lnSpc>
              <a:buFont typeface="Wingdings" panose="05000000000000000000" pitchFamily="2" charset="2"/>
              <a:buChar char="q"/>
            </a:pPr>
            <a:r>
              <a:rPr lang="id-ID" sz="1200" dirty="0">
                <a:ln w="0"/>
                <a:solidFill>
                  <a:schemeClr val="tx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rPr>
              <a:t>Alamat : Link Website Blog (bisa diubah)</a:t>
            </a:r>
            <a:br>
              <a:rPr lang="id-ID" sz="1200" dirty="0">
                <a:ln w="0"/>
                <a:solidFill>
                  <a:schemeClr val="tx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rPr>
            </a:br>
            <a:r>
              <a:rPr lang="id-ID" sz="1200" dirty="0">
                <a:ln w="0"/>
                <a:solidFill>
                  <a:schemeClr val="tx1"/>
                </a:solidFill>
                <a:effectLst>
                  <a:outerShdw blurRad="38100" dist="19050" dir="2700000" algn="tl" rotWithShape="0">
                    <a:schemeClr val="dk1">
                      <a:alpha val="40000"/>
                    </a:schemeClr>
                  </a:outerShdw>
                </a:effectLst>
                <a:latin typeface="Meiryo UI" panose="020B0604030504040204" pitchFamily="34" charset="-128"/>
                <a:ea typeface="Meiryo UI" panose="020B0604030504040204" pitchFamily="34" charset="-128"/>
              </a:rPr>
              <a:t>	contoh : fpbudiana.blogspot.com</a:t>
            </a:r>
          </a:p>
        </p:txBody>
      </p:sp>
      <p:pic>
        <p:nvPicPr>
          <p:cNvPr id="7" name="Picture 2" descr="D:\Fullppt\005-PNG이미지\모니터.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718" y="2227808"/>
            <a:ext cx="2559892" cy="2552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5">
            <a:extLst>
              <a:ext uri="{FF2B5EF4-FFF2-40B4-BE49-F238E27FC236}">
                <a16:creationId xmlns:a16="http://schemas.microsoft.com/office/drawing/2014/main" id="{8B5607BF-8951-4F1B-B349-D27D998E2451}"/>
              </a:ext>
            </a:extLst>
          </p:cNvPr>
          <p:cNvPicPr>
            <a:picLocks noGrp="1" noChangeAspect="1"/>
          </p:cNvPicPr>
          <p:nvPr>
            <p:ph type="pic" idx="14"/>
          </p:nvPr>
        </p:nvPicPr>
        <p:blipFill rotWithShape="1">
          <a:blip r:embed="rId3"/>
          <a:srcRect l="8161" t="39" r="19855" b="-39"/>
          <a:stretch/>
        </p:blipFill>
        <p:spPr>
          <a:xfrm>
            <a:off x="2752725" y="2813050"/>
            <a:ext cx="1726993" cy="1273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Placeholder 11">
            <a:extLst>
              <a:ext uri="{FF2B5EF4-FFF2-40B4-BE49-F238E27FC236}">
                <a16:creationId xmlns:a16="http://schemas.microsoft.com/office/drawing/2014/main" id="{D6FA714E-02DE-449C-B064-2156A27015DB}"/>
              </a:ext>
            </a:extLst>
          </p:cNvPr>
          <p:cNvPicPr>
            <a:picLocks noGrp="1" noChangeAspect="1"/>
          </p:cNvPicPr>
          <p:nvPr>
            <p:ph type="pic" idx="15"/>
          </p:nvPr>
        </p:nvPicPr>
        <p:blipFill rotWithShape="1">
          <a:blip r:embed="rId4"/>
          <a:srcRect l="29005" t="99" r="11407" b="-99"/>
          <a:stretch/>
        </p:blipFill>
        <p:spPr>
          <a:xfrm>
            <a:off x="4576763" y="2332038"/>
            <a:ext cx="2346325" cy="1604962"/>
          </a:xfrm>
          <a:prstGeom prst="rect">
            <a:avLst/>
          </a:prstGeom>
          <a:solidFill>
            <a:schemeClr val="bg1">
              <a:lumMod val="95000"/>
            </a:schemeClr>
          </a:solidFill>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Placeholder 19">
            <a:extLst>
              <a:ext uri="{FF2B5EF4-FFF2-40B4-BE49-F238E27FC236}">
                <a16:creationId xmlns:a16="http://schemas.microsoft.com/office/drawing/2014/main" id="{C620A091-42BA-48EF-B717-824698AF647A}"/>
              </a:ext>
            </a:extLst>
          </p:cNvPr>
          <p:cNvPicPr>
            <a:picLocks noGrp="1" noChangeAspect="1"/>
          </p:cNvPicPr>
          <p:nvPr>
            <p:ph type="pic" idx="16"/>
          </p:nvPr>
        </p:nvPicPr>
        <p:blipFill>
          <a:blip r:embed="rId5"/>
          <a:srcRect t="13412" b="13412"/>
          <a:stretch>
            <a:fillRect/>
          </a:stretch>
        </p:blipFill>
        <p:spPr>
          <a:xfrm>
            <a:off x="7029657" y="2859782"/>
            <a:ext cx="1717040" cy="1238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1281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16283"/>
            <a:ext cx="9144000" cy="576064"/>
          </a:xfrm>
        </p:spPr>
        <p:txBody>
          <a:bodyPr/>
          <a:lstStyle/>
          <a:p>
            <a:r>
              <a:rPr lang="id-ID" altLang="ko-KR" dirty="0">
                <a:solidFill>
                  <a:srgbClr val="FFC000"/>
                </a:solidFill>
                <a:latin typeface="Audrey" pitchFamily="50" charset="0"/>
              </a:rPr>
              <a:t>TAMPILAN BLOG</a:t>
            </a:r>
            <a:endParaRPr lang="ko-KR" altLang="en-US" dirty="0">
              <a:solidFill>
                <a:srgbClr val="FFC000"/>
              </a:solidFill>
              <a:latin typeface="Audrey" pitchFamily="50" charset="0"/>
            </a:endParaRPr>
          </a:p>
        </p:txBody>
      </p:sp>
      <p:sp>
        <p:nvSpPr>
          <p:cNvPr id="11" name="TextBox 10"/>
          <p:cNvSpPr txBox="1"/>
          <p:nvPr/>
        </p:nvSpPr>
        <p:spPr>
          <a:xfrm>
            <a:off x="609848" y="3480517"/>
            <a:ext cx="3744416" cy="889154"/>
          </a:xfrm>
          <a:prstGeom prst="rect">
            <a:avLst/>
          </a:prstGeom>
          <a:noFill/>
        </p:spPr>
        <p:txBody>
          <a:bodyPr wrap="square" rtlCol="0">
            <a:spAutoFit/>
          </a:bodyPr>
          <a:lstStyle/>
          <a:p>
            <a:pPr marL="171450" indent="-171450">
              <a:lnSpc>
                <a:spcPct val="150000"/>
              </a:lnSpc>
              <a:buFont typeface="Wingdings" panose="05000000000000000000" pitchFamily="2" charset="2"/>
              <a:buChar char="q"/>
            </a:pPr>
            <a:r>
              <a:rPr lang="id-ID" altLang="ko-KR" sz="1200" b="1" dirty="0">
                <a:solidFill>
                  <a:srgbClr val="444342"/>
                </a:solidFill>
                <a:cs typeface="Arial" pitchFamily="34" charset="0"/>
              </a:rPr>
              <a:t>ISI JUDUL DAN ARTIKEL</a:t>
            </a:r>
          </a:p>
          <a:p>
            <a:pPr marL="171450" indent="-171450">
              <a:lnSpc>
                <a:spcPct val="150000"/>
              </a:lnSpc>
              <a:buFont typeface="Wingdings" panose="05000000000000000000" pitchFamily="2" charset="2"/>
              <a:buChar char="q"/>
            </a:pPr>
            <a:r>
              <a:rPr lang="id-ID" altLang="ko-KR" sz="1200" b="1" dirty="0">
                <a:solidFill>
                  <a:srgbClr val="444342"/>
                </a:solidFill>
                <a:cs typeface="Arial" pitchFamily="34" charset="0"/>
              </a:rPr>
              <a:t>PUBLIKASIKAN</a:t>
            </a:r>
          </a:p>
          <a:p>
            <a:pPr marL="171450" indent="-171450">
              <a:lnSpc>
                <a:spcPct val="150000"/>
              </a:lnSpc>
              <a:buFont typeface="Wingdings" panose="05000000000000000000" pitchFamily="2" charset="2"/>
              <a:buChar char="q"/>
            </a:pPr>
            <a:r>
              <a:rPr lang="id-ID" altLang="ko-KR" sz="1200" b="1" dirty="0">
                <a:solidFill>
                  <a:srgbClr val="444342"/>
                </a:solidFill>
                <a:cs typeface="Arial" pitchFamily="34" charset="0"/>
              </a:rPr>
              <a:t>TAMPILAN BLOG</a:t>
            </a:r>
            <a:endParaRPr lang="en-US" altLang="ko-KR" sz="1200" b="1" dirty="0">
              <a:solidFill>
                <a:srgbClr val="444342"/>
              </a:solidFill>
              <a:cs typeface="Arial" pitchFamily="34" charset="0"/>
            </a:endParaRPr>
          </a:p>
        </p:txBody>
      </p:sp>
      <p:pic>
        <p:nvPicPr>
          <p:cNvPr id="12" name="Picture Placeholder 11">
            <a:extLst>
              <a:ext uri="{FF2B5EF4-FFF2-40B4-BE49-F238E27FC236}">
                <a16:creationId xmlns:a16="http://schemas.microsoft.com/office/drawing/2014/main" id="{E48CA7E4-ADC3-4621-9BD9-286FA4987B0B}"/>
              </a:ext>
            </a:extLst>
          </p:cNvPr>
          <p:cNvPicPr>
            <a:picLocks noGrp="1" noChangeAspect="1"/>
          </p:cNvPicPr>
          <p:nvPr>
            <p:ph type="pic" idx="13"/>
          </p:nvPr>
        </p:nvPicPr>
        <p:blipFill>
          <a:blip r:embed="rId2"/>
          <a:srcRect t="1103" b="1103"/>
          <a:stretch>
            <a:fillRect/>
          </a:stretch>
        </p:blipFill>
        <p:spPr>
          <a:xfrm>
            <a:off x="430213" y="1203325"/>
            <a:ext cx="4103687" cy="172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Placeholder 12">
            <a:extLst>
              <a:ext uri="{FF2B5EF4-FFF2-40B4-BE49-F238E27FC236}">
                <a16:creationId xmlns:a16="http://schemas.microsoft.com/office/drawing/2014/main" id="{366B6182-5118-4976-BEA1-807BDD4FBEB8}"/>
              </a:ext>
            </a:extLst>
          </p:cNvPr>
          <p:cNvPicPr>
            <a:picLocks noGrp="1" noChangeAspect="1"/>
          </p:cNvPicPr>
          <p:nvPr>
            <p:ph type="pic" idx="15"/>
          </p:nvPr>
        </p:nvPicPr>
        <p:blipFill>
          <a:blip r:embed="rId3"/>
          <a:srcRect t="6364" b="6364"/>
          <a:stretch>
            <a:fillRect/>
          </a:stretch>
        </p:blipFill>
        <p:spPr>
          <a:xfrm>
            <a:off x="4643438" y="1203325"/>
            <a:ext cx="4105275" cy="172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Placeholder 13">
            <a:extLst>
              <a:ext uri="{FF2B5EF4-FFF2-40B4-BE49-F238E27FC236}">
                <a16:creationId xmlns:a16="http://schemas.microsoft.com/office/drawing/2014/main" id="{3C325635-60E5-4ED2-9C1E-A63A58C7FF56}"/>
              </a:ext>
            </a:extLst>
          </p:cNvPr>
          <p:cNvPicPr>
            <a:picLocks noGrp="1" noChangeAspect="1"/>
          </p:cNvPicPr>
          <p:nvPr>
            <p:ph type="pic" idx="16"/>
          </p:nvPr>
        </p:nvPicPr>
        <p:blipFill>
          <a:blip r:embed="rId4"/>
          <a:srcRect t="13981" b="13981"/>
          <a:stretch>
            <a:fillRect/>
          </a:stretch>
        </p:blipFill>
        <p:spPr>
          <a:xfrm>
            <a:off x="4643438" y="3060700"/>
            <a:ext cx="4105275" cy="1728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11985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15616" y="1551500"/>
            <a:ext cx="5342283" cy="1656184"/>
            <a:chOff x="1894013" y="1707654"/>
            <a:chExt cx="5342283" cy="1656184"/>
          </a:xfrm>
          <a:solidFill>
            <a:schemeClr val="accent2"/>
          </a:solidFill>
        </p:grpSpPr>
        <p:sp>
          <p:nvSpPr>
            <p:cNvPr id="4" name="Oval 3"/>
            <p:cNvSpPr/>
            <p:nvPr/>
          </p:nvSpPr>
          <p:spPr>
            <a:xfrm>
              <a:off x="1894013" y="1707654"/>
              <a:ext cx="1584176" cy="1584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ounded Rectangle 4"/>
            <p:cNvSpPr/>
            <p:nvPr/>
          </p:nvSpPr>
          <p:spPr>
            <a:xfrm>
              <a:off x="3425322" y="2271142"/>
              <a:ext cx="263531" cy="457200"/>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ounded Rectangle 6"/>
            <p:cNvSpPr/>
            <p:nvPr/>
          </p:nvSpPr>
          <p:spPr>
            <a:xfrm>
              <a:off x="3779913" y="2271142"/>
              <a:ext cx="131765"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Rounded Rectangle 7"/>
            <p:cNvSpPr/>
            <p:nvPr/>
          </p:nvSpPr>
          <p:spPr>
            <a:xfrm>
              <a:off x="3425321" y="2313434"/>
              <a:ext cx="3810975" cy="372616"/>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8"/>
            <p:cNvSpPr/>
            <p:nvPr/>
          </p:nvSpPr>
          <p:spPr>
            <a:xfrm>
              <a:off x="5199672" y="2677343"/>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Rectangle 11"/>
            <p:cNvSpPr/>
            <p:nvPr/>
          </p:nvSpPr>
          <p:spPr>
            <a:xfrm>
              <a:off x="5834820"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Rectangle 12"/>
            <p:cNvSpPr/>
            <p:nvPr/>
          </p:nvSpPr>
          <p:spPr>
            <a:xfrm>
              <a:off x="6444209"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0" name="Rectangle 9"/>
          <p:cNvSpPr/>
          <p:nvPr/>
        </p:nvSpPr>
        <p:spPr>
          <a:xfrm>
            <a:off x="1390369" y="1827093"/>
            <a:ext cx="1034670" cy="103299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rapezoid 22"/>
          <p:cNvSpPr/>
          <p:nvPr/>
        </p:nvSpPr>
        <p:spPr>
          <a:xfrm>
            <a:off x="5086109" y="2829681"/>
            <a:ext cx="444684" cy="226220"/>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Freeform 14"/>
          <p:cNvSpPr/>
          <p:nvPr/>
        </p:nvSpPr>
        <p:spPr>
          <a:xfrm>
            <a:off x="5729716" y="2768768"/>
            <a:ext cx="376248" cy="385770"/>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ounded Rectangle 25"/>
          <p:cNvSpPr/>
          <p:nvPr/>
        </p:nvSpPr>
        <p:spPr>
          <a:xfrm>
            <a:off x="4524050" y="2833397"/>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TextBox 17"/>
          <p:cNvSpPr txBox="1"/>
          <p:nvPr/>
        </p:nvSpPr>
        <p:spPr>
          <a:xfrm>
            <a:off x="755576" y="3411269"/>
            <a:ext cx="7632848" cy="707886"/>
          </a:xfrm>
          <a:prstGeom prst="rect">
            <a:avLst/>
          </a:prstGeom>
          <a:noFill/>
        </p:spPr>
        <p:txBody>
          <a:bodyPr wrap="square" rtlCol="0">
            <a:spAutoFit/>
          </a:bodyPr>
          <a:lstStyle/>
          <a:p>
            <a:pPr algn="ctr"/>
            <a:r>
              <a:rPr lang="id-ID" altLang="ko-KR" sz="4000" b="1" dirty="0">
                <a:solidFill>
                  <a:schemeClr val="bg1"/>
                </a:solidFill>
                <a:latin typeface="Meiryo UI" panose="020B0604030504040204" pitchFamily="34" charset="-128"/>
                <a:ea typeface="Meiryo UI" panose="020B0604030504040204" pitchFamily="34" charset="-128"/>
                <a:cs typeface="Arial" pitchFamily="34" charset="0"/>
              </a:rPr>
              <a:t>Fitritasari.wordpress.com</a:t>
            </a:r>
            <a:endParaRPr lang="ko-KR" altLang="en-US" sz="4000" b="1" dirty="0">
              <a:solidFill>
                <a:schemeClr val="bg1"/>
              </a:solidFill>
              <a:latin typeface="Meiryo UI" panose="020B0604030504040204" pitchFamily="34" charset="-128"/>
              <a:cs typeface="Arial" pitchFamily="34" charset="0"/>
            </a:endParaRPr>
          </a:p>
        </p:txBody>
      </p:sp>
      <p:sp>
        <p:nvSpPr>
          <p:cNvPr id="26" name="TextBox 25"/>
          <p:cNvSpPr txBox="1"/>
          <p:nvPr/>
        </p:nvSpPr>
        <p:spPr>
          <a:xfrm>
            <a:off x="2600984" y="858118"/>
            <a:ext cx="5590556" cy="1200329"/>
          </a:xfrm>
          <a:prstGeom prst="rect">
            <a:avLst/>
          </a:prstGeom>
          <a:noFill/>
        </p:spPr>
        <p:txBody>
          <a:bodyPr wrap="square" rtlCol="0">
            <a:spAutoFit/>
          </a:bodyPr>
          <a:lstStyle/>
          <a:p>
            <a:r>
              <a:rPr lang="id-ID" altLang="ko-KR" sz="3600" b="1" dirty="0">
                <a:solidFill>
                  <a:schemeClr val="bg1"/>
                </a:solidFill>
                <a:latin typeface="Audrey" pitchFamily="50" charset="0"/>
                <a:cs typeface="Arial" pitchFamily="34" charset="0"/>
              </a:rPr>
              <a:t>DOWNLOAD PPT &amp;</a:t>
            </a:r>
          </a:p>
          <a:p>
            <a:r>
              <a:rPr lang="id-ID" altLang="ko-KR" sz="3600" b="1" dirty="0">
                <a:solidFill>
                  <a:schemeClr val="bg1"/>
                </a:solidFill>
                <a:latin typeface="Audrey" pitchFamily="50" charset="0"/>
                <a:cs typeface="Arial" pitchFamily="34" charset="0"/>
              </a:rPr>
              <a:t>TEMPLATE MAKALAH</a:t>
            </a:r>
            <a:endParaRPr lang="ko-KR" altLang="en-US" sz="3600" b="1" dirty="0">
              <a:solidFill>
                <a:schemeClr val="bg1"/>
              </a:solidFill>
              <a:latin typeface="Audrey" pitchFamily="50" charset="0"/>
              <a:cs typeface="Arial" pitchFamily="34" charset="0"/>
            </a:endParaRPr>
          </a:p>
        </p:txBody>
      </p:sp>
    </p:spTree>
    <p:extLst>
      <p:ext uri="{BB962C8B-B14F-4D97-AF65-F5344CB8AC3E}">
        <p14:creationId xmlns:p14="http://schemas.microsoft.com/office/powerpoint/2010/main" val="85961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ame Side Corner Rectangle 8"/>
          <p:cNvSpPr/>
          <p:nvPr/>
        </p:nvSpPr>
        <p:spPr>
          <a:xfrm>
            <a:off x="3559305" y="1440373"/>
            <a:ext cx="822642" cy="2166636"/>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ound Same Side Corner Rectangle 20"/>
          <p:cNvSpPr/>
          <p:nvPr/>
        </p:nvSpPr>
        <p:spPr>
          <a:xfrm rot="10800000">
            <a:off x="4766501" y="1397263"/>
            <a:ext cx="1025051" cy="2186636"/>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p:cNvGrpSpPr/>
          <p:nvPr/>
        </p:nvGrpSpPr>
        <p:grpSpPr>
          <a:xfrm>
            <a:off x="-4613" y="1285623"/>
            <a:ext cx="3142702" cy="2255330"/>
            <a:chOff x="-4613" y="1669093"/>
            <a:chExt cx="3142702" cy="2255330"/>
          </a:xfrm>
        </p:grpSpPr>
        <p:sp>
          <p:nvSpPr>
            <p:cNvPr id="7" name="Rectangle 6"/>
            <p:cNvSpPr/>
            <p:nvPr/>
          </p:nvSpPr>
          <p:spPr>
            <a:xfrm>
              <a:off x="1003498" y="2733275"/>
              <a:ext cx="360040" cy="95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Rectangle 7"/>
            <p:cNvSpPr/>
            <p:nvPr/>
          </p:nvSpPr>
          <p:spPr>
            <a:xfrm>
              <a:off x="-4613" y="2628280"/>
              <a:ext cx="1128161"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Freeform 8"/>
            <p:cNvSpPr/>
            <p:nvPr/>
          </p:nvSpPr>
          <p:spPr>
            <a:xfrm rot="5400000">
              <a:off x="1226741" y="1805890"/>
              <a:ext cx="2048146" cy="1774551"/>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711016 w 1421182"/>
                <a:gd name="connsiteY10" fmla="*/ 34275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095765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80395 h 1549168"/>
                <a:gd name="connsiteX1" fmla="*/ 140932 w 1421182"/>
                <a:gd name="connsiteY1" fmla="*/ 876169 h 1549168"/>
                <a:gd name="connsiteX2" fmla="*/ 309182 w 1421182"/>
                <a:gd name="connsiteY2" fmla="*/ 1234614 h 1549168"/>
                <a:gd name="connsiteX3" fmla="*/ 693290 w 1421182"/>
                <a:gd name="connsiteY3" fmla="*/ 1541971 h 1549168"/>
                <a:gd name="connsiteX4" fmla="*/ 1311364 w 1421182"/>
                <a:gd name="connsiteY4" fmla="*/ 1549168 h 1549168"/>
                <a:gd name="connsiteX5" fmla="*/ 1421092 w 1421182"/>
                <a:gd name="connsiteY5" fmla="*/ 649398 h 1549168"/>
                <a:gd name="connsiteX6" fmla="*/ 1095765 w 1421182"/>
                <a:gd name="connsiteY6" fmla="*/ 191932 h 1549168"/>
                <a:gd name="connsiteX7" fmla="*/ 1168953 w 1421182"/>
                <a:gd name="connsiteY7" fmla="*/ 490912 h 1549168"/>
                <a:gd name="connsiteX8" fmla="*/ 891530 w 1421182"/>
                <a:gd name="connsiteY8" fmla="*/ 141357 h 1549168"/>
                <a:gd name="connsiteX9" fmla="*/ 957315 w 1421182"/>
                <a:gd name="connsiteY9" fmla="*/ 467020 h 1549168"/>
                <a:gd name="connsiteX10" fmla="*/ 689705 w 1421182"/>
                <a:gd name="connsiteY10" fmla="*/ 99574 h 1549168"/>
                <a:gd name="connsiteX11" fmla="*/ 553923 w 1421182"/>
                <a:gd name="connsiteY11" fmla="*/ 59246 h 1549168"/>
                <a:gd name="connsiteX12" fmla="*/ 473286 w 1421182"/>
                <a:gd name="connsiteY12" fmla="*/ 834977 h 1549168"/>
                <a:gd name="connsiteX13" fmla="*/ 338442 w 1421182"/>
                <a:gd name="connsiteY13" fmla="*/ 781072 h 1549168"/>
                <a:gd name="connsiteX14" fmla="*/ 719 w 1421182"/>
                <a:gd name="connsiteY14" fmla="*/ 480395 h 1549168"/>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1168953 w 1421182"/>
                <a:gd name="connsiteY7" fmla="*/ 479667 h 1537923"/>
                <a:gd name="connsiteX8" fmla="*/ 891530 w 1421182"/>
                <a:gd name="connsiteY8" fmla="*/ 130112 h 1537923"/>
                <a:gd name="connsiteX9" fmla="*/ 689705 w 1421182"/>
                <a:gd name="connsiteY9" fmla="*/ 88329 h 1537923"/>
                <a:gd name="connsiteX10" fmla="*/ 553923 w 1421182"/>
                <a:gd name="connsiteY10" fmla="*/ 48001 h 1537923"/>
                <a:gd name="connsiteX11" fmla="*/ 473286 w 1421182"/>
                <a:gd name="connsiteY11" fmla="*/ 823732 h 1537923"/>
                <a:gd name="connsiteX12" fmla="*/ 338442 w 1421182"/>
                <a:gd name="connsiteY12" fmla="*/ 769827 h 1537923"/>
                <a:gd name="connsiteX13" fmla="*/ 719 w 1421182"/>
                <a:gd name="connsiteY13"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916396 w 1421182"/>
                <a:gd name="connsiteY7" fmla="*/ 147873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56367 h 1525140"/>
                <a:gd name="connsiteX1" fmla="*/ 140932 w 1421182"/>
                <a:gd name="connsiteY1" fmla="*/ 852141 h 1525140"/>
                <a:gd name="connsiteX2" fmla="*/ 309182 w 1421182"/>
                <a:gd name="connsiteY2" fmla="*/ 1210586 h 1525140"/>
                <a:gd name="connsiteX3" fmla="*/ 693290 w 1421182"/>
                <a:gd name="connsiteY3" fmla="*/ 1517943 h 1525140"/>
                <a:gd name="connsiteX4" fmla="*/ 1311364 w 1421182"/>
                <a:gd name="connsiteY4" fmla="*/ 1525140 h 1525140"/>
                <a:gd name="connsiteX5" fmla="*/ 1421092 w 1421182"/>
                <a:gd name="connsiteY5" fmla="*/ 625370 h 1525140"/>
                <a:gd name="connsiteX6" fmla="*/ 1170363 w 1421182"/>
                <a:gd name="connsiteY6" fmla="*/ 164351 h 1525140"/>
                <a:gd name="connsiteX7" fmla="*/ 916396 w 1421182"/>
                <a:gd name="connsiteY7" fmla="*/ 135090 h 1525140"/>
                <a:gd name="connsiteX8" fmla="*/ 689705 w 1421182"/>
                <a:gd name="connsiteY8" fmla="*/ 75546 h 1525140"/>
                <a:gd name="connsiteX9" fmla="*/ 732615 w 1421182"/>
                <a:gd name="connsiteY9" fmla="*/ 126723 h 1525140"/>
                <a:gd name="connsiteX10" fmla="*/ 553923 w 1421182"/>
                <a:gd name="connsiteY10" fmla="*/ 35218 h 1525140"/>
                <a:gd name="connsiteX11" fmla="*/ 473286 w 1421182"/>
                <a:gd name="connsiteY11" fmla="*/ 810949 h 1525140"/>
                <a:gd name="connsiteX12" fmla="*/ 338442 w 1421182"/>
                <a:gd name="connsiteY12" fmla="*/ 757044 h 1525140"/>
                <a:gd name="connsiteX13" fmla="*/ 719 w 1421182"/>
                <a:gd name="connsiteY13" fmla="*/ 456367 h 1525140"/>
                <a:gd name="connsiteX0" fmla="*/ 719 w 1421182"/>
                <a:gd name="connsiteY0" fmla="*/ 391802 h 1460575"/>
                <a:gd name="connsiteX1" fmla="*/ 140932 w 1421182"/>
                <a:gd name="connsiteY1" fmla="*/ 787576 h 1460575"/>
                <a:gd name="connsiteX2" fmla="*/ 309182 w 1421182"/>
                <a:gd name="connsiteY2" fmla="*/ 1146021 h 1460575"/>
                <a:gd name="connsiteX3" fmla="*/ 693290 w 1421182"/>
                <a:gd name="connsiteY3" fmla="*/ 1453378 h 1460575"/>
                <a:gd name="connsiteX4" fmla="*/ 1311364 w 1421182"/>
                <a:gd name="connsiteY4" fmla="*/ 1460575 h 1460575"/>
                <a:gd name="connsiteX5" fmla="*/ 1421092 w 1421182"/>
                <a:gd name="connsiteY5" fmla="*/ 560805 h 1460575"/>
                <a:gd name="connsiteX6" fmla="*/ 1170363 w 1421182"/>
                <a:gd name="connsiteY6" fmla="*/ 99786 h 1460575"/>
                <a:gd name="connsiteX7" fmla="*/ 916396 w 1421182"/>
                <a:gd name="connsiteY7" fmla="*/ 70525 h 1460575"/>
                <a:gd name="connsiteX8" fmla="*/ 689705 w 1421182"/>
                <a:gd name="connsiteY8" fmla="*/ 10981 h 1460575"/>
                <a:gd name="connsiteX9" fmla="*/ 732615 w 1421182"/>
                <a:gd name="connsiteY9" fmla="*/ 62158 h 1460575"/>
                <a:gd name="connsiteX10" fmla="*/ 539718 w 1421182"/>
                <a:gd name="connsiteY10" fmla="*/ 48800 h 1460575"/>
                <a:gd name="connsiteX11" fmla="*/ 473286 w 1421182"/>
                <a:gd name="connsiteY11" fmla="*/ 746384 h 1460575"/>
                <a:gd name="connsiteX12" fmla="*/ 338442 w 1421182"/>
                <a:gd name="connsiteY12" fmla="*/ 692479 h 1460575"/>
                <a:gd name="connsiteX13" fmla="*/ 719 w 1421182"/>
                <a:gd name="connsiteY13" fmla="*/ 391802 h 1460575"/>
                <a:gd name="connsiteX0" fmla="*/ 719 w 1421182"/>
                <a:gd name="connsiteY0" fmla="*/ 399347 h 1468120"/>
                <a:gd name="connsiteX1" fmla="*/ 140932 w 1421182"/>
                <a:gd name="connsiteY1" fmla="*/ 795121 h 1468120"/>
                <a:gd name="connsiteX2" fmla="*/ 309182 w 1421182"/>
                <a:gd name="connsiteY2" fmla="*/ 1153566 h 1468120"/>
                <a:gd name="connsiteX3" fmla="*/ 693290 w 1421182"/>
                <a:gd name="connsiteY3" fmla="*/ 1460923 h 1468120"/>
                <a:gd name="connsiteX4" fmla="*/ 1311364 w 1421182"/>
                <a:gd name="connsiteY4" fmla="*/ 1468120 h 1468120"/>
                <a:gd name="connsiteX5" fmla="*/ 1421092 w 1421182"/>
                <a:gd name="connsiteY5" fmla="*/ 568350 h 1468120"/>
                <a:gd name="connsiteX6" fmla="*/ 1170363 w 1421182"/>
                <a:gd name="connsiteY6" fmla="*/ 107331 h 1468120"/>
                <a:gd name="connsiteX7" fmla="*/ 916396 w 1421182"/>
                <a:gd name="connsiteY7" fmla="*/ 78070 h 1468120"/>
                <a:gd name="connsiteX8" fmla="*/ 817586 w 1421182"/>
                <a:gd name="connsiteY8" fmla="*/ 765 h 1468120"/>
                <a:gd name="connsiteX9" fmla="*/ 732615 w 1421182"/>
                <a:gd name="connsiteY9" fmla="*/ 69703 h 1468120"/>
                <a:gd name="connsiteX10" fmla="*/ 539718 w 1421182"/>
                <a:gd name="connsiteY10" fmla="*/ 56345 h 1468120"/>
                <a:gd name="connsiteX11" fmla="*/ 473286 w 1421182"/>
                <a:gd name="connsiteY11" fmla="*/ 753929 h 1468120"/>
                <a:gd name="connsiteX12" fmla="*/ 338442 w 1421182"/>
                <a:gd name="connsiteY12" fmla="*/ 700024 h 1468120"/>
                <a:gd name="connsiteX13" fmla="*/ 719 w 1421182"/>
                <a:gd name="connsiteY13" fmla="*/ 399347 h 1468120"/>
                <a:gd name="connsiteX0" fmla="*/ 719 w 1421182"/>
                <a:gd name="connsiteY0" fmla="*/ 391166 h 1459939"/>
                <a:gd name="connsiteX1" fmla="*/ 140932 w 1421182"/>
                <a:gd name="connsiteY1" fmla="*/ 786940 h 1459939"/>
                <a:gd name="connsiteX2" fmla="*/ 309182 w 1421182"/>
                <a:gd name="connsiteY2" fmla="*/ 1145385 h 1459939"/>
                <a:gd name="connsiteX3" fmla="*/ 693290 w 1421182"/>
                <a:gd name="connsiteY3" fmla="*/ 1452742 h 1459939"/>
                <a:gd name="connsiteX4" fmla="*/ 1311364 w 1421182"/>
                <a:gd name="connsiteY4" fmla="*/ 1459939 h 1459939"/>
                <a:gd name="connsiteX5" fmla="*/ 1421092 w 1421182"/>
                <a:gd name="connsiteY5" fmla="*/ 560169 h 1459939"/>
                <a:gd name="connsiteX6" fmla="*/ 1170363 w 1421182"/>
                <a:gd name="connsiteY6" fmla="*/ 99150 h 1459939"/>
                <a:gd name="connsiteX7" fmla="*/ 916396 w 1421182"/>
                <a:gd name="connsiteY7" fmla="*/ 69889 h 1459939"/>
                <a:gd name="connsiteX8" fmla="*/ 732615 w 1421182"/>
                <a:gd name="connsiteY8" fmla="*/ 61522 h 1459939"/>
                <a:gd name="connsiteX9" fmla="*/ 539718 w 1421182"/>
                <a:gd name="connsiteY9" fmla="*/ 48164 h 1459939"/>
                <a:gd name="connsiteX10" fmla="*/ 473286 w 1421182"/>
                <a:gd name="connsiteY10" fmla="*/ 745748 h 1459939"/>
                <a:gd name="connsiteX11" fmla="*/ 338442 w 1421182"/>
                <a:gd name="connsiteY11" fmla="*/ 691843 h 1459939"/>
                <a:gd name="connsiteX12" fmla="*/ 719 w 1421182"/>
                <a:gd name="connsiteY12" fmla="*/ 391166 h 1459939"/>
                <a:gd name="connsiteX0" fmla="*/ 719 w 1421182"/>
                <a:gd name="connsiteY0" fmla="*/ 375395 h 1444168"/>
                <a:gd name="connsiteX1" fmla="*/ 140932 w 1421182"/>
                <a:gd name="connsiteY1" fmla="*/ 771169 h 1444168"/>
                <a:gd name="connsiteX2" fmla="*/ 309182 w 1421182"/>
                <a:gd name="connsiteY2" fmla="*/ 1129614 h 1444168"/>
                <a:gd name="connsiteX3" fmla="*/ 693290 w 1421182"/>
                <a:gd name="connsiteY3" fmla="*/ 1436971 h 1444168"/>
                <a:gd name="connsiteX4" fmla="*/ 1311364 w 1421182"/>
                <a:gd name="connsiteY4" fmla="*/ 1444168 h 1444168"/>
                <a:gd name="connsiteX5" fmla="*/ 1421092 w 1421182"/>
                <a:gd name="connsiteY5" fmla="*/ 544398 h 1444168"/>
                <a:gd name="connsiteX6" fmla="*/ 1170363 w 1421182"/>
                <a:gd name="connsiteY6" fmla="*/ 83379 h 1444168"/>
                <a:gd name="connsiteX7" fmla="*/ 916396 w 1421182"/>
                <a:gd name="connsiteY7" fmla="*/ 54118 h 1444168"/>
                <a:gd name="connsiteX8" fmla="*/ 732615 w 1421182"/>
                <a:gd name="connsiteY8" fmla="*/ 45751 h 1444168"/>
                <a:gd name="connsiteX9" fmla="*/ 529062 w 1421182"/>
                <a:gd name="connsiteY9" fmla="*/ 53706 h 1444168"/>
                <a:gd name="connsiteX10" fmla="*/ 473286 w 1421182"/>
                <a:gd name="connsiteY10" fmla="*/ 729977 h 1444168"/>
                <a:gd name="connsiteX11" fmla="*/ 338442 w 1421182"/>
                <a:gd name="connsiteY11" fmla="*/ 676072 h 1444168"/>
                <a:gd name="connsiteX12" fmla="*/ 719 w 1421182"/>
                <a:gd name="connsiteY12" fmla="*/ 375395 h 1444168"/>
                <a:gd name="connsiteX0" fmla="*/ 719 w 1421182"/>
                <a:gd name="connsiteY0" fmla="*/ 383267 h 1452040"/>
                <a:gd name="connsiteX1" fmla="*/ 140932 w 1421182"/>
                <a:gd name="connsiteY1" fmla="*/ 779041 h 1452040"/>
                <a:gd name="connsiteX2" fmla="*/ 309182 w 1421182"/>
                <a:gd name="connsiteY2" fmla="*/ 1137486 h 1452040"/>
                <a:gd name="connsiteX3" fmla="*/ 693290 w 1421182"/>
                <a:gd name="connsiteY3" fmla="*/ 1444843 h 1452040"/>
                <a:gd name="connsiteX4" fmla="*/ 1311364 w 1421182"/>
                <a:gd name="connsiteY4" fmla="*/ 1452040 h 1452040"/>
                <a:gd name="connsiteX5" fmla="*/ 1421092 w 1421182"/>
                <a:gd name="connsiteY5" fmla="*/ 552270 h 1452040"/>
                <a:gd name="connsiteX6" fmla="*/ 1170363 w 1421182"/>
                <a:gd name="connsiteY6" fmla="*/ 91251 h 1452040"/>
                <a:gd name="connsiteX7" fmla="*/ 916396 w 1421182"/>
                <a:gd name="connsiteY7" fmla="*/ 61990 h 1452040"/>
                <a:gd name="connsiteX8" fmla="*/ 732615 w 1421182"/>
                <a:gd name="connsiteY8" fmla="*/ 53623 h 1452040"/>
                <a:gd name="connsiteX9" fmla="*/ 529062 w 1421182"/>
                <a:gd name="connsiteY9" fmla="*/ 61578 h 1452040"/>
                <a:gd name="connsiteX10" fmla="*/ 473286 w 1421182"/>
                <a:gd name="connsiteY10" fmla="*/ 737849 h 1452040"/>
                <a:gd name="connsiteX11" fmla="*/ 338442 w 1421182"/>
                <a:gd name="connsiteY11" fmla="*/ 683944 h 1452040"/>
                <a:gd name="connsiteX12" fmla="*/ 719 w 1421182"/>
                <a:gd name="connsiteY12" fmla="*/ 383267 h 1452040"/>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2642"/>
                <a:gd name="connsiteY0" fmla="*/ 401489 h 1470262"/>
                <a:gd name="connsiteX1" fmla="*/ 140932 w 1422642"/>
                <a:gd name="connsiteY1" fmla="*/ 797263 h 1470262"/>
                <a:gd name="connsiteX2" fmla="*/ 309182 w 1422642"/>
                <a:gd name="connsiteY2" fmla="*/ 1155708 h 1470262"/>
                <a:gd name="connsiteX3" fmla="*/ 693290 w 1422642"/>
                <a:gd name="connsiteY3" fmla="*/ 1463065 h 1470262"/>
                <a:gd name="connsiteX4" fmla="*/ 1311364 w 1422642"/>
                <a:gd name="connsiteY4" fmla="*/ 1470262 h 1470262"/>
                <a:gd name="connsiteX5" fmla="*/ 1421092 w 1422642"/>
                <a:gd name="connsiteY5" fmla="*/ 570492 h 1470262"/>
                <a:gd name="connsiteX6" fmla="*/ 1170363 w 1422642"/>
                <a:gd name="connsiteY6" fmla="*/ 109473 h 1470262"/>
                <a:gd name="connsiteX7" fmla="*/ 955471 w 1422642"/>
                <a:gd name="connsiteY7" fmla="*/ 83763 h 1470262"/>
                <a:gd name="connsiteX8" fmla="*/ 732615 w 1422642"/>
                <a:gd name="connsiteY8" fmla="*/ 71845 h 1470262"/>
                <a:gd name="connsiteX9" fmla="*/ 529062 w 1422642"/>
                <a:gd name="connsiteY9" fmla="*/ 79800 h 1470262"/>
                <a:gd name="connsiteX10" fmla="*/ 473286 w 1422642"/>
                <a:gd name="connsiteY10" fmla="*/ 756071 h 1470262"/>
                <a:gd name="connsiteX11" fmla="*/ 338442 w 1422642"/>
                <a:gd name="connsiteY11" fmla="*/ 702166 h 1470262"/>
                <a:gd name="connsiteX12" fmla="*/ 719 w 142264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1359 w 1421822"/>
                <a:gd name="connsiteY0" fmla="*/ 389959 h 1458732"/>
                <a:gd name="connsiteX1" fmla="*/ 88289 w 1421822"/>
                <a:gd name="connsiteY1" fmla="*/ 878090 h 1458732"/>
                <a:gd name="connsiteX2" fmla="*/ 309822 w 1421822"/>
                <a:gd name="connsiteY2" fmla="*/ 1144178 h 1458732"/>
                <a:gd name="connsiteX3" fmla="*/ 693930 w 1421822"/>
                <a:gd name="connsiteY3" fmla="*/ 1451535 h 1458732"/>
                <a:gd name="connsiteX4" fmla="*/ 1312004 w 1421822"/>
                <a:gd name="connsiteY4" fmla="*/ 1458732 h 1458732"/>
                <a:gd name="connsiteX5" fmla="*/ 1421732 w 1421822"/>
                <a:gd name="connsiteY5" fmla="*/ 558962 h 1458732"/>
                <a:gd name="connsiteX6" fmla="*/ 1171003 w 1421822"/>
                <a:gd name="connsiteY6" fmla="*/ 97943 h 1458732"/>
                <a:gd name="connsiteX7" fmla="*/ 956111 w 1421822"/>
                <a:gd name="connsiteY7" fmla="*/ 72233 h 1458732"/>
                <a:gd name="connsiteX8" fmla="*/ 733255 w 1421822"/>
                <a:gd name="connsiteY8" fmla="*/ 60315 h 1458732"/>
                <a:gd name="connsiteX9" fmla="*/ 501287 w 1421822"/>
                <a:gd name="connsiteY9" fmla="*/ 128658 h 1458732"/>
                <a:gd name="connsiteX10" fmla="*/ 473926 w 1421822"/>
                <a:gd name="connsiteY10" fmla="*/ 744541 h 1458732"/>
                <a:gd name="connsiteX11" fmla="*/ 339082 w 1421822"/>
                <a:gd name="connsiteY11" fmla="*/ 690636 h 1458732"/>
                <a:gd name="connsiteX12" fmla="*/ 1359 w 1421822"/>
                <a:gd name="connsiteY12" fmla="*/ 389959 h 1458732"/>
                <a:gd name="connsiteX0" fmla="*/ 250 w 1683580"/>
                <a:gd name="connsiteY0" fmla="*/ 631511 h 1458732"/>
                <a:gd name="connsiteX1" fmla="*/ 350047 w 1683580"/>
                <a:gd name="connsiteY1" fmla="*/ 878090 h 1458732"/>
                <a:gd name="connsiteX2" fmla="*/ 571580 w 1683580"/>
                <a:gd name="connsiteY2" fmla="*/ 1144178 h 1458732"/>
                <a:gd name="connsiteX3" fmla="*/ 955688 w 1683580"/>
                <a:gd name="connsiteY3" fmla="*/ 1451535 h 1458732"/>
                <a:gd name="connsiteX4" fmla="*/ 1573762 w 1683580"/>
                <a:gd name="connsiteY4" fmla="*/ 1458732 h 1458732"/>
                <a:gd name="connsiteX5" fmla="*/ 1683490 w 1683580"/>
                <a:gd name="connsiteY5" fmla="*/ 558962 h 1458732"/>
                <a:gd name="connsiteX6" fmla="*/ 1432761 w 1683580"/>
                <a:gd name="connsiteY6" fmla="*/ 97943 h 1458732"/>
                <a:gd name="connsiteX7" fmla="*/ 1217869 w 1683580"/>
                <a:gd name="connsiteY7" fmla="*/ 72233 h 1458732"/>
                <a:gd name="connsiteX8" fmla="*/ 995013 w 1683580"/>
                <a:gd name="connsiteY8" fmla="*/ 60315 h 1458732"/>
                <a:gd name="connsiteX9" fmla="*/ 763045 w 1683580"/>
                <a:gd name="connsiteY9" fmla="*/ 128658 h 1458732"/>
                <a:gd name="connsiteX10" fmla="*/ 735684 w 1683580"/>
                <a:gd name="connsiteY10" fmla="*/ 744541 h 1458732"/>
                <a:gd name="connsiteX11" fmla="*/ 600840 w 1683580"/>
                <a:gd name="connsiteY11" fmla="*/ 690636 h 1458732"/>
                <a:gd name="connsiteX12" fmla="*/ 250 w 1683580"/>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3637" h="1458732">
                  <a:moveTo>
                    <a:pt x="307" y="631511"/>
                  </a:moveTo>
                  <a:cubicBezTo>
                    <a:pt x="-10032" y="680992"/>
                    <a:pt x="242979" y="771031"/>
                    <a:pt x="350104" y="878090"/>
                  </a:cubicBezTo>
                  <a:cubicBezTo>
                    <a:pt x="431053" y="979811"/>
                    <a:pt x="510950" y="1038905"/>
                    <a:pt x="603609" y="1158387"/>
                  </a:cubicBezTo>
                  <a:cubicBezTo>
                    <a:pt x="691391" y="1260800"/>
                    <a:pt x="824072" y="1341807"/>
                    <a:pt x="955745" y="1451535"/>
                  </a:cubicBezTo>
                  <a:lnTo>
                    <a:pt x="1573819" y="1458732"/>
                  </a:lnTo>
                  <a:cubicBezTo>
                    <a:pt x="1690862" y="1158809"/>
                    <a:pt x="1683546" y="668689"/>
                    <a:pt x="1683547" y="558962"/>
                  </a:cubicBezTo>
                  <a:cubicBezTo>
                    <a:pt x="1666692" y="-4699"/>
                    <a:pt x="1521956" y="9660"/>
                    <a:pt x="1432818" y="97943"/>
                  </a:cubicBezTo>
                  <a:cubicBezTo>
                    <a:pt x="1415603" y="-939"/>
                    <a:pt x="1276676" y="18116"/>
                    <a:pt x="1217926" y="72233"/>
                  </a:cubicBezTo>
                  <a:cubicBezTo>
                    <a:pt x="1201804" y="-29950"/>
                    <a:pt x="1015225" y="-14213"/>
                    <a:pt x="995070" y="60315"/>
                  </a:cubicBezTo>
                  <a:cubicBezTo>
                    <a:pt x="971370" y="-17903"/>
                    <a:pt x="799222" y="-38667"/>
                    <a:pt x="763102" y="128658"/>
                  </a:cubicBezTo>
                  <a:cubicBezTo>
                    <a:pt x="737369" y="247866"/>
                    <a:pt x="733090" y="336486"/>
                    <a:pt x="735741" y="744541"/>
                  </a:cubicBezTo>
                  <a:cubicBezTo>
                    <a:pt x="643470" y="809279"/>
                    <a:pt x="546120" y="683477"/>
                    <a:pt x="469463" y="633800"/>
                  </a:cubicBezTo>
                  <a:cubicBezTo>
                    <a:pt x="340860" y="530905"/>
                    <a:pt x="61917" y="453377"/>
                    <a:pt x="307" y="63151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Oval 9"/>
            <p:cNvSpPr/>
            <p:nvPr/>
          </p:nvSpPr>
          <p:spPr>
            <a:xfrm>
              <a:off x="715465" y="3579675"/>
              <a:ext cx="211525" cy="211525"/>
            </a:xfrm>
            <a:prstGeom prst="ellipse">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p:cNvGrpSpPr/>
          <p:nvPr/>
        </p:nvGrpSpPr>
        <p:grpSpPr>
          <a:xfrm>
            <a:off x="6001297" y="1964948"/>
            <a:ext cx="3142703" cy="2255331"/>
            <a:chOff x="6001297" y="2348418"/>
            <a:chExt cx="3142703" cy="2255331"/>
          </a:xfrm>
        </p:grpSpPr>
        <p:sp>
          <p:nvSpPr>
            <p:cNvPr id="12" name="Rectangle 11"/>
            <p:cNvSpPr/>
            <p:nvPr/>
          </p:nvSpPr>
          <p:spPr>
            <a:xfrm rot="10800000">
              <a:off x="7775849" y="2587500"/>
              <a:ext cx="360040" cy="952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3" name="Rectangle 12"/>
            <p:cNvSpPr/>
            <p:nvPr/>
          </p:nvSpPr>
          <p:spPr>
            <a:xfrm rot="10800000">
              <a:off x="8015839" y="2348418"/>
              <a:ext cx="1128161"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Freeform 13"/>
            <p:cNvSpPr/>
            <p:nvPr/>
          </p:nvSpPr>
          <p:spPr>
            <a:xfrm rot="16200000">
              <a:off x="5864500" y="2692400"/>
              <a:ext cx="2048146" cy="1774551"/>
            </a:xfrm>
            <a:custGeom>
              <a:avLst/>
              <a:gdLst>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675180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02105 w 1404518"/>
                <a:gd name="connsiteY4" fmla="*/ 2018995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331366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04518"/>
                <a:gd name="connsiteY0" fmla="*/ 1053388 h 2070201"/>
                <a:gd name="connsiteX1" fmla="*/ 124358 w 1404518"/>
                <a:gd name="connsiteY1" fmla="*/ 1382572 h 2070201"/>
                <a:gd name="connsiteX2" fmla="*/ 292608 w 1404518"/>
                <a:gd name="connsiteY2" fmla="*/ 1741017 h 2070201"/>
                <a:gd name="connsiteX3" fmla="*/ 687628 w 1404518"/>
                <a:gd name="connsiteY3" fmla="*/ 2070201 h 2070201"/>
                <a:gd name="connsiteX4" fmla="*/ 1294790 w 1404518"/>
                <a:gd name="connsiteY4" fmla="*/ 2055571 h 2070201"/>
                <a:gd name="connsiteX5" fmla="*/ 1404518 w 1404518"/>
                <a:gd name="connsiteY5" fmla="*/ 1155801 h 2070201"/>
                <a:gd name="connsiteX6" fmla="*/ 1221638 w 1404518"/>
                <a:gd name="connsiteY6" fmla="*/ 768096 h 2070201"/>
                <a:gd name="connsiteX7" fmla="*/ 1177747 w 1404518"/>
                <a:gd name="connsiteY7" fmla="*/ 965606 h 2070201"/>
                <a:gd name="connsiteX8" fmla="*/ 1024128 w 1404518"/>
                <a:gd name="connsiteY8" fmla="*/ 694944 h 2070201"/>
                <a:gd name="connsiteX9" fmla="*/ 921715 w 1404518"/>
                <a:gd name="connsiteY9" fmla="*/ 929030 h 2070201"/>
                <a:gd name="connsiteX10" fmla="*/ 877824 w 1404518"/>
                <a:gd name="connsiteY10" fmla="*/ 629107 h 2070201"/>
                <a:gd name="connsiteX11" fmla="*/ 709574 w 1404518"/>
                <a:gd name="connsiteY11" fmla="*/ 936345 h 2070201"/>
                <a:gd name="connsiteX12" fmla="*/ 526694 w 1404518"/>
                <a:gd name="connsiteY12" fmla="*/ 0 h 2070201"/>
                <a:gd name="connsiteX13" fmla="*/ 468172 w 1404518"/>
                <a:gd name="connsiteY13" fmla="*/ 1338681 h 2070201"/>
                <a:gd name="connsiteX14" fmla="*/ 321868 w 1404518"/>
                <a:gd name="connsiteY14" fmla="*/ 1287475 h 2070201"/>
                <a:gd name="connsiteX15" fmla="*/ 0 w 1404518"/>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13093"/>
                <a:gd name="connsiteY0" fmla="*/ 1053388 h 2070201"/>
                <a:gd name="connsiteX1" fmla="*/ 124358 w 1413093"/>
                <a:gd name="connsiteY1" fmla="*/ 1382572 h 2070201"/>
                <a:gd name="connsiteX2" fmla="*/ 292608 w 1413093"/>
                <a:gd name="connsiteY2" fmla="*/ 1741017 h 2070201"/>
                <a:gd name="connsiteX3" fmla="*/ 687628 w 1413093"/>
                <a:gd name="connsiteY3" fmla="*/ 2070201 h 2070201"/>
                <a:gd name="connsiteX4" fmla="*/ 1294790 w 1413093"/>
                <a:gd name="connsiteY4" fmla="*/ 2055571 h 2070201"/>
                <a:gd name="connsiteX5" fmla="*/ 1404518 w 1413093"/>
                <a:gd name="connsiteY5" fmla="*/ 1155801 h 2070201"/>
                <a:gd name="connsiteX6" fmla="*/ 1221638 w 1413093"/>
                <a:gd name="connsiteY6" fmla="*/ 768096 h 2070201"/>
                <a:gd name="connsiteX7" fmla="*/ 1177747 w 1413093"/>
                <a:gd name="connsiteY7" fmla="*/ 965606 h 2070201"/>
                <a:gd name="connsiteX8" fmla="*/ 1024128 w 1413093"/>
                <a:gd name="connsiteY8" fmla="*/ 694944 h 2070201"/>
                <a:gd name="connsiteX9" fmla="*/ 921715 w 1413093"/>
                <a:gd name="connsiteY9" fmla="*/ 929030 h 2070201"/>
                <a:gd name="connsiteX10" fmla="*/ 877824 w 1413093"/>
                <a:gd name="connsiteY10" fmla="*/ 629107 h 2070201"/>
                <a:gd name="connsiteX11" fmla="*/ 709574 w 1413093"/>
                <a:gd name="connsiteY11" fmla="*/ 936345 h 2070201"/>
                <a:gd name="connsiteX12" fmla="*/ 526694 w 1413093"/>
                <a:gd name="connsiteY12" fmla="*/ 0 h 2070201"/>
                <a:gd name="connsiteX13" fmla="*/ 468172 w 1413093"/>
                <a:gd name="connsiteY13" fmla="*/ 1338681 h 2070201"/>
                <a:gd name="connsiteX14" fmla="*/ 321868 w 1413093"/>
                <a:gd name="connsiteY14" fmla="*/ 1287475 h 2070201"/>
                <a:gd name="connsiteX15" fmla="*/ 0 w 1413093"/>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1024128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877824 w 1404608"/>
                <a:gd name="connsiteY10" fmla="*/ 629107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90042 w 1404608"/>
                <a:gd name="connsiteY10" fmla="*/ 599846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526694 w 1404608"/>
                <a:gd name="connsiteY12" fmla="*/ 0 h 2070201"/>
                <a:gd name="connsiteX13" fmla="*/ 468172 w 1404608"/>
                <a:gd name="connsiteY13" fmla="*/ 1338681 h 2070201"/>
                <a:gd name="connsiteX14" fmla="*/ 321868 w 1404608"/>
                <a:gd name="connsiteY14" fmla="*/ 1287475 h 2070201"/>
                <a:gd name="connsiteX15" fmla="*/ 0 w 1404608"/>
                <a:gd name="connsiteY15" fmla="*/ 1053388 h 2070201"/>
                <a:gd name="connsiteX0" fmla="*/ 0 w 1404608"/>
                <a:gd name="connsiteY0" fmla="*/ 1053388 h 2070201"/>
                <a:gd name="connsiteX1" fmla="*/ 124358 w 1404608"/>
                <a:gd name="connsiteY1" fmla="*/ 1382572 h 2070201"/>
                <a:gd name="connsiteX2" fmla="*/ 292608 w 1404608"/>
                <a:gd name="connsiteY2" fmla="*/ 1741017 h 2070201"/>
                <a:gd name="connsiteX3" fmla="*/ 687628 w 1404608"/>
                <a:gd name="connsiteY3" fmla="*/ 2070201 h 2070201"/>
                <a:gd name="connsiteX4" fmla="*/ 1294790 w 1404608"/>
                <a:gd name="connsiteY4" fmla="*/ 2055571 h 2070201"/>
                <a:gd name="connsiteX5" fmla="*/ 1404518 w 1404608"/>
                <a:gd name="connsiteY5" fmla="*/ 1155801 h 2070201"/>
                <a:gd name="connsiteX6" fmla="*/ 1221638 w 1404608"/>
                <a:gd name="connsiteY6" fmla="*/ 768096 h 2070201"/>
                <a:gd name="connsiteX7" fmla="*/ 1177747 w 1404608"/>
                <a:gd name="connsiteY7" fmla="*/ 965606 h 2070201"/>
                <a:gd name="connsiteX8" fmla="*/ 980236 w 1404608"/>
                <a:gd name="connsiteY8" fmla="*/ 694944 h 2070201"/>
                <a:gd name="connsiteX9" fmla="*/ 921715 w 1404608"/>
                <a:gd name="connsiteY9" fmla="*/ 929030 h 2070201"/>
                <a:gd name="connsiteX10" fmla="*/ 738836 w 1404608"/>
                <a:gd name="connsiteY10" fmla="*/ 592531 h 2070201"/>
                <a:gd name="connsiteX11" fmla="*/ 709574 w 1404608"/>
                <a:gd name="connsiteY11" fmla="*/ 936345 h 2070201"/>
                <a:gd name="connsiteX12" fmla="*/ 702259 w 1404608"/>
                <a:gd name="connsiteY12" fmla="*/ 629107 h 2070201"/>
                <a:gd name="connsiteX13" fmla="*/ 526694 w 1404608"/>
                <a:gd name="connsiteY13" fmla="*/ 0 h 2070201"/>
                <a:gd name="connsiteX14" fmla="*/ 468172 w 1404608"/>
                <a:gd name="connsiteY14" fmla="*/ 1338681 h 2070201"/>
                <a:gd name="connsiteX15" fmla="*/ 321868 w 1404608"/>
                <a:gd name="connsiteY15" fmla="*/ 1287475 h 2070201"/>
                <a:gd name="connsiteX16" fmla="*/ 0 w 1404608"/>
                <a:gd name="connsiteY16" fmla="*/ 1053388 h 2070201"/>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6935 h 2073748"/>
                <a:gd name="connsiteX1" fmla="*/ 124358 w 1404608"/>
                <a:gd name="connsiteY1" fmla="*/ 1386119 h 2073748"/>
                <a:gd name="connsiteX2" fmla="*/ 292608 w 1404608"/>
                <a:gd name="connsiteY2" fmla="*/ 1744564 h 2073748"/>
                <a:gd name="connsiteX3" fmla="*/ 687628 w 1404608"/>
                <a:gd name="connsiteY3" fmla="*/ 2073748 h 2073748"/>
                <a:gd name="connsiteX4" fmla="*/ 1294790 w 1404608"/>
                <a:gd name="connsiteY4" fmla="*/ 2059118 h 2073748"/>
                <a:gd name="connsiteX5" fmla="*/ 1404518 w 1404608"/>
                <a:gd name="connsiteY5" fmla="*/ 1159348 h 2073748"/>
                <a:gd name="connsiteX6" fmla="*/ 1221638 w 1404608"/>
                <a:gd name="connsiteY6" fmla="*/ 771643 h 2073748"/>
                <a:gd name="connsiteX7" fmla="*/ 1177747 w 1404608"/>
                <a:gd name="connsiteY7" fmla="*/ 969153 h 2073748"/>
                <a:gd name="connsiteX8" fmla="*/ 980236 w 1404608"/>
                <a:gd name="connsiteY8" fmla="*/ 698491 h 2073748"/>
                <a:gd name="connsiteX9" fmla="*/ 921715 w 1404608"/>
                <a:gd name="connsiteY9" fmla="*/ 932577 h 2073748"/>
                <a:gd name="connsiteX10" fmla="*/ 738836 w 1404608"/>
                <a:gd name="connsiteY10" fmla="*/ 596078 h 2073748"/>
                <a:gd name="connsiteX11" fmla="*/ 709574 w 1404608"/>
                <a:gd name="connsiteY11" fmla="*/ 939892 h 2073748"/>
                <a:gd name="connsiteX12" fmla="*/ 526694 w 1404608"/>
                <a:gd name="connsiteY12" fmla="*/ 3547 h 2073748"/>
                <a:gd name="connsiteX13" fmla="*/ 468172 w 1404608"/>
                <a:gd name="connsiteY13" fmla="*/ 1342228 h 2073748"/>
                <a:gd name="connsiteX14" fmla="*/ 321868 w 1404608"/>
                <a:gd name="connsiteY14" fmla="*/ 1291022 h 2073748"/>
                <a:gd name="connsiteX15" fmla="*/ 0 w 1404608"/>
                <a:gd name="connsiteY15" fmla="*/ 1056935 h 2073748"/>
                <a:gd name="connsiteX0" fmla="*/ 0 w 1404608"/>
                <a:gd name="connsiteY0" fmla="*/ 1058942 h 2075755"/>
                <a:gd name="connsiteX1" fmla="*/ 124358 w 1404608"/>
                <a:gd name="connsiteY1" fmla="*/ 1388126 h 2075755"/>
                <a:gd name="connsiteX2" fmla="*/ 292608 w 1404608"/>
                <a:gd name="connsiteY2" fmla="*/ 1746571 h 2075755"/>
                <a:gd name="connsiteX3" fmla="*/ 687628 w 1404608"/>
                <a:gd name="connsiteY3" fmla="*/ 2075755 h 2075755"/>
                <a:gd name="connsiteX4" fmla="*/ 1294790 w 1404608"/>
                <a:gd name="connsiteY4" fmla="*/ 2061125 h 2075755"/>
                <a:gd name="connsiteX5" fmla="*/ 1404518 w 1404608"/>
                <a:gd name="connsiteY5" fmla="*/ 1161355 h 2075755"/>
                <a:gd name="connsiteX6" fmla="*/ 1221638 w 1404608"/>
                <a:gd name="connsiteY6" fmla="*/ 773650 h 2075755"/>
                <a:gd name="connsiteX7" fmla="*/ 1177747 w 1404608"/>
                <a:gd name="connsiteY7" fmla="*/ 971160 h 2075755"/>
                <a:gd name="connsiteX8" fmla="*/ 980236 w 1404608"/>
                <a:gd name="connsiteY8" fmla="*/ 700498 h 2075755"/>
                <a:gd name="connsiteX9" fmla="*/ 921715 w 1404608"/>
                <a:gd name="connsiteY9" fmla="*/ 934584 h 2075755"/>
                <a:gd name="connsiteX10" fmla="*/ 738836 w 1404608"/>
                <a:gd name="connsiteY10" fmla="*/ 598085 h 2075755"/>
                <a:gd name="connsiteX11" fmla="*/ 709574 w 1404608"/>
                <a:gd name="connsiteY11" fmla="*/ 941899 h 2075755"/>
                <a:gd name="connsiteX12" fmla="*/ 526694 w 1404608"/>
                <a:gd name="connsiteY12" fmla="*/ 5554 h 2075755"/>
                <a:gd name="connsiteX13" fmla="*/ 468172 w 1404608"/>
                <a:gd name="connsiteY13" fmla="*/ 1344235 h 2075755"/>
                <a:gd name="connsiteX14" fmla="*/ 321868 w 1404608"/>
                <a:gd name="connsiteY14" fmla="*/ 1293029 h 2075755"/>
                <a:gd name="connsiteX15" fmla="*/ 0 w 1404608"/>
                <a:gd name="connsiteY15" fmla="*/ 1058942 h 2075755"/>
                <a:gd name="connsiteX0" fmla="*/ 0 w 1404608"/>
                <a:gd name="connsiteY0" fmla="*/ 1029958 h 2046771"/>
                <a:gd name="connsiteX1" fmla="*/ 124358 w 1404608"/>
                <a:gd name="connsiteY1" fmla="*/ 1359142 h 2046771"/>
                <a:gd name="connsiteX2" fmla="*/ 292608 w 1404608"/>
                <a:gd name="connsiteY2" fmla="*/ 1717587 h 2046771"/>
                <a:gd name="connsiteX3" fmla="*/ 687628 w 1404608"/>
                <a:gd name="connsiteY3" fmla="*/ 2046771 h 2046771"/>
                <a:gd name="connsiteX4" fmla="*/ 1294790 w 1404608"/>
                <a:gd name="connsiteY4" fmla="*/ 2032141 h 2046771"/>
                <a:gd name="connsiteX5" fmla="*/ 1404518 w 1404608"/>
                <a:gd name="connsiteY5" fmla="*/ 1132371 h 2046771"/>
                <a:gd name="connsiteX6" fmla="*/ 1221638 w 1404608"/>
                <a:gd name="connsiteY6" fmla="*/ 744666 h 2046771"/>
                <a:gd name="connsiteX7" fmla="*/ 1177747 w 1404608"/>
                <a:gd name="connsiteY7" fmla="*/ 942176 h 2046771"/>
                <a:gd name="connsiteX8" fmla="*/ 980236 w 1404608"/>
                <a:gd name="connsiteY8" fmla="*/ 671514 h 2046771"/>
                <a:gd name="connsiteX9" fmla="*/ 921715 w 1404608"/>
                <a:gd name="connsiteY9" fmla="*/ 905600 h 2046771"/>
                <a:gd name="connsiteX10" fmla="*/ 738836 w 1404608"/>
                <a:gd name="connsiteY10" fmla="*/ 569101 h 2046771"/>
                <a:gd name="connsiteX11" fmla="*/ 709574 w 1404608"/>
                <a:gd name="connsiteY11" fmla="*/ 912915 h 2046771"/>
                <a:gd name="connsiteX12" fmla="*/ 526694 w 1404608"/>
                <a:gd name="connsiteY12" fmla="*/ 5831 h 2046771"/>
                <a:gd name="connsiteX13" fmla="*/ 468172 w 1404608"/>
                <a:gd name="connsiteY13" fmla="*/ 1315251 h 2046771"/>
                <a:gd name="connsiteX14" fmla="*/ 321868 w 1404608"/>
                <a:gd name="connsiteY14" fmla="*/ 1264045 h 2046771"/>
                <a:gd name="connsiteX15" fmla="*/ 0 w 1404608"/>
                <a:gd name="connsiteY15" fmla="*/ 1029958 h 2046771"/>
                <a:gd name="connsiteX0" fmla="*/ 0 w 1404608"/>
                <a:gd name="connsiteY0" fmla="*/ 1024127 h 2040940"/>
                <a:gd name="connsiteX1" fmla="*/ 124358 w 1404608"/>
                <a:gd name="connsiteY1" fmla="*/ 1353311 h 2040940"/>
                <a:gd name="connsiteX2" fmla="*/ 292608 w 1404608"/>
                <a:gd name="connsiteY2" fmla="*/ 1711756 h 2040940"/>
                <a:gd name="connsiteX3" fmla="*/ 687628 w 1404608"/>
                <a:gd name="connsiteY3" fmla="*/ 2040940 h 2040940"/>
                <a:gd name="connsiteX4" fmla="*/ 1294790 w 1404608"/>
                <a:gd name="connsiteY4" fmla="*/ 2026310 h 2040940"/>
                <a:gd name="connsiteX5" fmla="*/ 1404518 w 1404608"/>
                <a:gd name="connsiteY5" fmla="*/ 1126540 h 2040940"/>
                <a:gd name="connsiteX6" fmla="*/ 1221638 w 1404608"/>
                <a:gd name="connsiteY6" fmla="*/ 738835 h 2040940"/>
                <a:gd name="connsiteX7" fmla="*/ 1177747 w 1404608"/>
                <a:gd name="connsiteY7" fmla="*/ 936345 h 2040940"/>
                <a:gd name="connsiteX8" fmla="*/ 980236 w 1404608"/>
                <a:gd name="connsiteY8" fmla="*/ 665683 h 2040940"/>
                <a:gd name="connsiteX9" fmla="*/ 921715 w 1404608"/>
                <a:gd name="connsiteY9" fmla="*/ 899769 h 2040940"/>
                <a:gd name="connsiteX10" fmla="*/ 738836 w 1404608"/>
                <a:gd name="connsiteY10" fmla="*/ 563270 h 2040940"/>
                <a:gd name="connsiteX11" fmla="*/ 709574 w 1404608"/>
                <a:gd name="connsiteY11" fmla="*/ 907084 h 2040940"/>
                <a:gd name="connsiteX12" fmla="*/ 526694 w 1404608"/>
                <a:gd name="connsiteY12" fmla="*/ 0 h 2040940"/>
                <a:gd name="connsiteX13" fmla="*/ 468172 w 1404608"/>
                <a:gd name="connsiteY13" fmla="*/ 1309420 h 2040940"/>
                <a:gd name="connsiteX14" fmla="*/ 321868 w 1404608"/>
                <a:gd name="connsiteY14" fmla="*/ 1258214 h 2040940"/>
                <a:gd name="connsiteX15" fmla="*/ 0 w 1404608"/>
                <a:gd name="connsiteY15" fmla="*/ 1024127 h 2040940"/>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614 h 2041427"/>
                <a:gd name="connsiteX1" fmla="*/ 124358 w 1404608"/>
                <a:gd name="connsiteY1" fmla="*/ 1353798 h 2041427"/>
                <a:gd name="connsiteX2" fmla="*/ 292608 w 1404608"/>
                <a:gd name="connsiteY2" fmla="*/ 1712243 h 2041427"/>
                <a:gd name="connsiteX3" fmla="*/ 687628 w 1404608"/>
                <a:gd name="connsiteY3" fmla="*/ 2041427 h 2041427"/>
                <a:gd name="connsiteX4" fmla="*/ 1294790 w 1404608"/>
                <a:gd name="connsiteY4" fmla="*/ 2026797 h 2041427"/>
                <a:gd name="connsiteX5" fmla="*/ 1404518 w 1404608"/>
                <a:gd name="connsiteY5" fmla="*/ 1127027 h 2041427"/>
                <a:gd name="connsiteX6" fmla="*/ 1221638 w 1404608"/>
                <a:gd name="connsiteY6" fmla="*/ 739322 h 2041427"/>
                <a:gd name="connsiteX7" fmla="*/ 1177747 w 1404608"/>
                <a:gd name="connsiteY7" fmla="*/ 936832 h 2041427"/>
                <a:gd name="connsiteX8" fmla="*/ 980236 w 1404608"/>
                <a:gd name="connsiteY8" fmla="*/ 666170 h 2041427"/>
                <a:gd name="connsiteX9" fmla="*/ 921715 w 1404608"/>
                <a:gd name="connsiteY9" fmla="*/ 900256 h 2041427"/>
                <a:gd name="connsiteX10" fmla="*/ 738836 w 1404608"/>
                <a:gd name="connsiteY10" fmla="*/ 563757 h 2041427"/>
                <a:gd name="connsiteX11" fmla="*/ 709574 w 1404608"/>
                <a:gd name="connsiteY11" fmla="*/ 907571 h 2041427"/>
                <a:gd name="connsiteX12" fmla="*/ 526694 w 1404608"/>
                <a:gd name="connsiteY12" fmla="*/ 487 h 2041427"/>
                <a:gd name="connsiteX13" fmla="*/ 468172 w 1404608"/>
                <a:gd name="connsiteY13" fmla="*/ 1309907 h 2041427"/>
                <a:gd name="connsiteX14" fmla="*/ 321868 w 1404608"/>
                <a:gd name="connsiteY14" fmla="*/ 1258701 h 2041427"/>
                <a:gd name="connsiteX15" fmla="*/ 0 w 1404608"/>
                <a:gd name="connsiteY15" fmla="*/ 1024614 h 2041427"/>
                <a:gd name="connsiteX0" fmla="*/ 0 w 1404608"/>
                <a:gd name="connsiteY0" fmla="*/ 1024370 h 2041183"/>
                <a:gd name="connsiteX1" fmla="*/ 124358 w 1404608"/>
                <a:gd name="connsiteY1" fmla="*/ 1353554 h 2041183"/>
                <a:gd name="connsiteX2" fmla="*/ 292608 w 1404608"/>
                <a:gd name="connsiteY2" fmla="*/ 1711999 h 2041183"/>
                <a:gd name="connsiteX3" fmla="*/ 687628 w 1404608"/>
                <a:gd name="connsiteY3" fmla="*/ 2041183 h 2041183"/>
                <a:gd name="connsiteX4" fmla="*/ 1294790 w 1404608"/>
                <a:gd name="connsiteY4" fmla="*/ 2026553 h 2041183"/>
                <a:gd name="connsiteX5" fmla="*/ 1404518 w 1404608"/>
                <a:gd name="connsiteY5" fmla="*/ 1126783 h 2041183"/>
                <a:gd name="connsiteX6" fmla="*/ 1221638 w 1404608"/>
                <a:gd name="connsiteY6" fmla="*/ 739078 h 2041183"/>
                <a:gd name="connsiteX7" fmla="*/ 1177747 w 1404608"/>
                <a:gd name="connsiteY7" fmla="*/ 936588 h 2041183"/>
                <a:gd name="connsiteX8" fmla="*/ 980236 w 1404608"/>
                <a:gd name="connsiteY8" fmla="*/ 665926 h 2041183"/>
                <a:gd name="connsiteX9" fmla="*/ 921715 w 1404608"/>
                <a:gd name="connsiteY9" fmla="*/ 900012 h 2041183"/>
                <a:gd name="connsiteX10" fmla="*/ 738836 w 1404608"/>
                <a:gd name="connsiteY10" fmla="*/ 563513 h 2041183"/>
                <a:gd name="connsiteX11" fmla="*/ 709574 w 1404608"/>
                <a:gd name="connsiteY11" fmla="*/ 907327 h 2041183"/>
                <a:gd name="connsiteX12" fmla="*/ 526694 w 1404608"/>
                <a:gd name="connsiteY12" fmla="*/ 243 h 2041183"/>
                <a:gd name="connsiteX13" fmla="*/ 468172 w 1404608"/>
                <a:gd name="connsiteY13" fmla="*/ 1309663 h 2041183"/>
                <a:gd name="connsiteX14" fmla="*/ 321868 w 1404608"/>
                <a:gd name="connsiteY14" fmla="*/ 1258457 h 2041183"/>
                <a:gd name="connsiteX15" fmla="*/ 0 w 1404608"/>
                <a:gd name="connsiteY15" fmla="*/ 1024370 h 2041183"/>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83 h 2041196"/>
                <a:gd name="connsiteX1" fmla="*/ 124358 w 1404608"/>
                <a:gd name="connsiteY1" fmla="*/ 1353567 h 2041196"/>
                <a:gd name="connsiteX2" fmla="*/ 292608 w 1404608"/>
                <a:gd name="connsiteY2" fmla="*/ 1712012 h 2041196"/>
                <a:gd name="connsiteX3" fmla="*/ 687628 w 1404608"/>
                <a:gd name="connsiteY3" fmla="*/ 2041196 h 2041196"/>
                <a:gd name="connsiteX4" fmla="*/ 1294790 w 1404608"/>
                <a:gd name="connsiteY4" fmla="*/ 2026566 h 2041196"/>
                <a:gd name="connsiteX5" fmla="*/ 1404518 w 1404608"/>
                <a:gd name="connsiteY5" fmla="*/ 1126796 h 2041196"/>
                <a:gd name="connsiteX6" fmla="*/ 1221638 w 1404608"/>
                <a:gd name="connsiteY6" fmla="*/ 739091 h 2041196"/>
                <a:gd name="connsiteX7" fmla="*/ 1177747 w 1404608"/>
                <a:gd name="connsiteY7" fmla="*/ 936601 h 2041196"/>
                <a:gd name="connsiteX8" fmla="*/ 980236 w 1404608"/>
                <a:gd name="connsiteY8" fmla="*/ 665939 h 2041196"/>
                <a:gd name="connsiteX9" fmla="*/ 921715 w 1404608"/>
                <a:gd name="connsiteY9" fmla="*/ 900025 h 2041196"/>
                <a:gd name="connsiteX10" fmla="*/ 738836 w 1404608"/>
                <a:gd name="connsiteY10" fmla="*/ 563526 h 2041196"/>
                <a:gd name="connsiteX11" fmla="*/ 709574 w 1404608"/>
                <a:gd name="connsiteY11" fmla="*/ 907340 h 2041196"/>
                <a:gd name="connsiteX12" fmla="*/ 526694 w 1404608"/>
                <a:gd name="connsiteY12" fmla="*/ 256 h 2041196"/>
                <a:gd name="connsiteX13" fmla="*/ 453541 w 1404608"/>
                <a:gd name="connsiteY13" fmla="*/ 1258469 h 2041196"/>
                <a:gd name="connsiteX14" fmla="*/ 321868 w 1404608"/>
                <a:gd name="connsiteY14" fmla="*/ 1258470 h 2041196"/>
                <a:gd name="connsiteX15" fmla="*/ 0 w 1404608"/>
                <a:gd name="connsiteY15" fmla="*/ 1024383 h 2041196"/>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04608"/>
                <a:gd name="connsiteY0" fmla="*/ 1024369 h 2041182"/>
                <a:gd name="connsiteX1" fmla="*/ 124358 w 1404608"/>
                <a:gd name="connsiteY1" fmla="*/ 1353553 h 2041182"/>
                <a:gd name="connsiteX2" fmla="*/ 292608 w 1404608"/>
                <a:gd name="connsiteY2" fmla="*/ 1711998 h 2041182"/>
                <a:gd name="connsiteX3" fmla="*/ 687628 w 1404608"/>
                <a:gd name="connsiteY3" fmla="*/ 2041182 h 2041182"/>
                <a:gd name="connsiteX4" fmla="*/ 1294790 w 1404608"/>
                <a:gd name="connsiteY4" fmla="*/ 2026552 h 2041182"/>
                <a:gd name="connsiteX5" fmla="*/ 1404518 w 1404608"/>
                <a:gd name="connsiteY5" fmla="*/ 1126782 h 2041182"/>
                <a:gd name="connsiteX6" fmla="*/ 1221638 w 1404608"/>
                <a:gd name="connsiteY6" fmla="*/ 739077 h 2041182"/>
                <a:gd name="connsiteX7" fmla="*/ 1177747 w 1404608"/>
                <a:gd name="connsiteY7" fmla="*/ 936587 h 2041182"/>
                <a:gd name="connsiteX8" fmla="*/ 980236 w 1404608"/>
                <a:gd name="connsiteY8" fmla="*/ 665925 h 2041182"/>
                <a:gd name="connsiteX9" fmla="*/ 921715 w 1404608"/>
                <a:gd name="connsiteY9" fmla="*/ 900011 h 2041182"/>
                <a:gd name="connsiteX10" fmla="*/ 738836 w 1404608"/>
                <a:gd name="connsiteY10" fmla="*/ 563512 h 2041182"/>
                <a:gd name="connsiteX11" fmla="*/ 709574 w 1404608"/>
                <a:gd name="connsiteY11" fmla="*/ 907326 h 2041182"/>
                <a:gd name="connsiteX12" fmla="*/ 526694 w 1404608"/>
                <a:gd name="connsiteY12" fmla="*/ 242 h 2041182"/>
                <a:gd name="connsiteX13" fmla="*/ 456712 w 1404608"/>
                <a:gd name="connsiteY13" fmla="*/ 1312361 h 2041182"/>
                <a:gd name="connsiteX14" fmla="*/ 321868 w 1404608"/>
                <a:gd name="connsiteY14" fmla="*/ 1258456 h 2041182"/>
                <a:gd name="connsiteX15" fmla="*/ 0 w 1404608"/>
                <a:gd name="connsiteY15" fmla="*/ 102436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0 w 1420463"/>
                <a:gd name="connsiteY0" fmla="*/ 957779 h 2041182"/>
                <a:gd name="connsiteX1" fmla="*/ 140213 w 1420463"/>
                <a:gd name="connsiteY1" fmla="*/ 1353553 h 2041182"/>
                <a:gd name="connsiteX2" fmla="*/ 308463 w 1420463"/>
                <a:gd name="connsiteY2" fmla="*/ 1711998 h 2041182"/>
                <a:gd name="connsiteX3" fmla="*/ 703483 w 1420463"/>
                <a:gd name="connsiteY3" fmla="*/ 2041182 h 2041182"/>
                <a:gd name="connsiteX4" fmla="*/ 1310645 w 1420463"/>
                <a:gd name="connsiteY4" fmla="*/ 2026552 h 2041182"/>
                <a:gd name="connsiteX5" fmla="*/ 1420373 w 1420463"/>
                <a:gd name="connsiteY5" fmla="*/ 1126782 h 2041182"/>
                <a:gd name="connsiteX6" fmla="*/ 1237493 w 1420463"/>
                <a:gd name="connsiteY6" fmla="*/ 739077 h 2041182"/>
                <a:gd name="connsiteX7" fmla="*/ 1193602 w 1420463"/>
                <a:gd name="connsiteY7" fmla="*/ 936587 h 2041182"/>
                <a:gd name="connsiteX8" fmla="*/ 996091 w 1420463"/>
                <a:gd name="connsiteY8" fmla="*/ 665925 h 2041182"/>
                <a:gd name="connsiteX9" fmla="*/ 937570 w 1420463"/>
                <a:gd name="connsiteY9" fmla="*/ 900011 h 2041182"/>
                <a:gd name="connsiteX10" fmla="*/ 754691 w 1420463"/>
                <a:gd name="connsiteY10" fmla="*/ 563512 h 2041182"/>
                <a:gd name="connsiteX11" fmla="*/ 725429 w 1420463"/>
                <a:gd name="connsiteY11" fmla="*/ 907326 h 2041182"/>
                <a:gd name="connsiteX12" fmla="*/ 542549 w 1420463"/>
                <a:gd name="connsiteY12" fmla="*/ 242 h 2041182"/>
                <a:gd name="connsiteX13" fmla="*/ 472567 w 1420463"/>
                <a:gd name="connsiteY13" fmla="*/ 1312361 h 2041182"/>
                <a:gd name="connsiteX14" fmla="*/ 337723 w 1420463"/>
                <a:gd name="connsiteY14" fmla="*/ 1258456 h 2041182"/>
                <a:gd name="connsiteX15" fmla="*/ 0 w 1420463"/>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55410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36384 w 1421182"/>
                <a:gd name="connsiteY10" fmla="*/ 563512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38289 w 1421182"/>
                <a:gd name="connsiteY9" fmla="*/ 900011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96810 w 1421182"/>
                <a:gd name="connsiteY8" fmla="*/ 665925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94321 w 1421182"/>
                <a:gd name="connsiteY7" fmla="*/ 936587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59583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238212 w 1421182"/>
                <a:gd name="connsiteY6" fmla="*/ 739077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55588 w 1421182"/>
                <a:gd name="connsiteY8" fmla="*/ 618361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87477 w 1421182"/>
                <a:gd name="connsiteY6" fmla="*/ 691513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6148 w 1421182"/>
                <a:gd name="connsiteY11" fmla="*/ 907326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47802 w 1421182"/>
                <a:gd name="connsiteY9" fmla="*/ 906353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78466 w 1421182"/>
                <a:gd name="connsiteY7" fmla="*/ 927074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62110 w 1421182"/>
                <a:gd name="connsiteY6" fmla="*/ 682000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779 h 2041182"/>
                <a:gd name="connsiteX1" fmla="*/ 140932 w 1421182"/>
                <a:gd name="connsiteY1" fmla="*/ 1353553 h 2041182"/>
                <a:gd name="connsiteX2" fmla="*/ 309182 w 1421182"/>
                <a:gd name="connsiteY2" fmla="*/ 1711998 h 2041182"/>
                <a:gd name="connsiteX3" fmla="*/ 704202 w 1421182"/>
                <a:gd name="connsiteY3" fmla="*/ 2041182 h 2041182"/>
                <a:gd name="connsiteX4" fmla="*/ 1311364 w 1421182"/>
                <a:gd name="connsiteY4" fmla="*/ 2026552 h 2041182"/>
                <a:gd name="connsiteX5" fmla="*/ 1421092 w 1421182"/>
                <a:gd name="connsiteY5" fmla="*/ 1126782 h 2041182"/>
                <a:gd name="connsiteX6" fmla="*/ 1152597 w 1421182"/>
                <a:gd name="connsiteY6" fmla="*/ 669316 h 2041182"/>
                <a:gd name="connsiteX7" fmla="*/ 1168953 w 1421182"/>
                <a:gd name="connsiteY7" fmla="*/ 968296 h 2041182"/>
                <a:gd name="connsiteX8" fmla="*/ 927050 w 1421182"/>
                <a:gd name="connsiteY8" fmla="*/ 615190 h 2041182"/>
                <a:gd name="connsiteX9" fmla="*/ 957315 w 1421182"/>
                <a:gd name="connsiteY9" fmla="*/ 944404 h 2041182"/>
                <a:gd name="connsiteX10" fmla="*/ 711016 w 1421182"/>
                <a:gd name="connsiteY10" fmla="*/ 569854 h 2041182"/>
                <a:gd name="connsiteX11" fmla="*/ 729319 w 1421182"/>
                <a:gd name="connsiteY11" fmla="*/ 958061 h 2041182"/>
                <a:gd name="connsiteX12" fmla="*/ 543268 w 1421182"/>
                <a:gd name="connsiteY12" fmla="*/ 242 h 2041182"/>
                <a:gd name="connsiteX13" fmla="*/ 473286 w 1421182"/>
                <a:gd name="connsiteY13" fmla="*/ 1312361 h 2041182"/>
                <a:gd name="connsiteX14" fmla="*/ 338442 w 1421182"/>
                <a:gd name="connsiteY14" fmla="*/ 1258456 h 2041182"/>
                <a:gd name="connsiteX15" fmla="*/ 719 w 1421182"/>
                <a:gd name="connsiteY15" fmla="*/ 957779 h 2041182"/>
                <a:gd name="connsiteX0" fmla="*/ 719 w 1421182"/>
                <a:gd name="connsiteY0" fmla="*/ 957537 h 2040940"/>
                <a:gd name="connsiteX1" fmla="*/ 140932 w 1421182"/>
                <a:gd name="connsiteY1" fmla="*/ 1353311 h 2040940"/>
                <a:gd name="connsiteX2" fmla="*/ 309182 w 1421182"/>
                <a:gd name="connsiteY2" fmla="*/ 1711756 h 2040940"/>
                <a:gd name="connsiteX3" fmla="*/ 704202 w 1421182"/>
                <a:gd name="connsiteY3" fmla="*/ 2040940 h 2040940"/>
                <a:gd name="connsiteX4" fmla="*/ 1311364 w 1421182"/>
                <a:gd name="connsiteY4" fmla="*/ 2026310 h 2040940"/>
                <a:gd name="connsiteX5" fmla="*/ 1421092 w 1421182"/>
                <a:gd name="connsiteY5" fmla="*/ 1126540 h 2040940"/>
                <a:gd name="connsiteX6" fmla="*/ 1152597 w 1421182"/>
                <a:gd name="connsiteY6" fmla="*/ 669074 h 2040940"/>
                <a:gd name="connsiteX7" fmla="*/ 1168953 w 1421182"/>
                <a:gd name="connsiteY7" fmla="*/ 968054 h 2040940"/>
                <a:gd name="connsiteX8" fmla="*/ 927050 w 1421182"/>
                <a:gd name="connsiteY8" fmla="*/ 614948 h 2040940"/>
                <a:gd name="connsiteX9" fmla="*/ 957315 w 1421182"/>
                <a:gd name="connsiteY9" fmla="*/ 944162 h 2040940"/>
                <a:gd name="connsiteX10" fmla="*/ 711016 w 1421182"/>
                <a:gd name="connsiteY10" fmla="*/ 569612 h 2040940"/>
                <a:gd name="connsiteX11" fmla="*/ 729319 w 1421182"/>
                <a:gd name="connsiteY11" fmla="*/ 957819 h 2040940"/>
                <a:gd name="connsiteX12" fmla="*/ 543268 w 1421182"/>
                <a:gd name="connsiteY12" fmla="*/ 0 h 2040940"/>
                <a:gd name="connsiteX13" fmla="*/ 473286 w 1421182"/>
                <a:gd name="connsiteY13" fmla="*/ 1312119 h 2040940"/>
                <a:gd name="connsiteX14" fmla="*/ 338442 w 1421182"/>
                <a:gd name="connsiteY14" fmla="*/ 1258214 h 2040940"/>
                <a:gd name="connsiteX15" fmla="*/ 719 w 1421182"/>
                <a:gd name="connsiteY15" fmla="*/ 957537 h 2040940"/>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40948"/>
                <a:gd name="connsiteX1" fmla="*/ 140932 w 1421182"/>
                <a:gd name="connsiteY1" fmla="*/ 1353319 h 2040948"/>
                <a:gd name="connsiteX2" fmla="*/ 309182 w 1421182"/>
                <a:gd name="connsiteY2" fmla="*/ 1711764 h 2040948"/>
                <a:gd name="connsiteX3" fmla="*/ 704202 w 1421182"/>
                <a:gd name="connsiteY3" fmla="*/ 2040948 h 2040948"/>
                <a:gd name="connsiteX4" fmla="*/ 1311364 w 1421182"/>
                <a:gd name="connsiteY4" fmla="*/ 2026318 h 2040948"/>
                <a:gd name="connsiteX5" fmla="*/ 1421092 w 1421182"/>
                <a:gd name="connsiteY5" fmla="*/ 1126548 h 2040948"/>
                <a:gd name="connsiteX6" fmla="*/ 1152597 w 1421182"/>
                <a:gd name="connsiteY6" fmla="*/ 669082 h 2040948"/>
                <a:gd name="connsiteX7" fmla="*/ 1168953 w 1421182"/>
                <a:gd name="connsiteY7" fmla="*/ 968062 h 2040948"/>
                <a:gd name="connsiteX8" fmla="*/ 927050 w 1421182"/>
                <a:gd name="connsiteY8" fmla="*/ 614956 h 2040948"/>
                <a:gd name="connsiteX9" fmla="*/ 957315 w 1421182"/>
                <a:gd name="connsiteY9" fmla="*/ 944170 h 2040948"/>
                <a:gd name="connsiteX10" fmla="*/ 711016 w 1421182"/>
                <a:gd name="connsiteY10" fmla="*/ 569620 h 2040948"/>
                <a:gd name="connsiteX11" fmla="*/ 729319 w 1421182"/>
                <a:gd name="connsiteY11" fmla="*/ 957827 h 2040948"/>
                <a:gd name="connsiteX12" fmla="*/ 543268 w 1421182"/>
                <a:gd name="connsiteY12" fmla="*/ 8 h 2040948"/>
                <a:gd name="connsiteX13" fmla="*/ 473286 w 1421182"/>
                <a:gd name="connsiteY13" fmla="*/ 1312127 h 2040948"/>
                <a:gd name="connsiteX14" fmla="*/ 338442 w 1421182"/>
                <a:gd name="connsiteY14" fmla="*/ 1258222 h 2040948"/>
                <a:gd name="connsiteX15" fmla="*/ 719 w 1421182"/>
                <a:gd name="connsiteY15" fmla="*/ 957545 h 2040948"/>
                <a:gd name="connsiteX0" fmla="*/ 719 w 1421182"/>
                <a:gd name="connsiteY0" fmla="*/ 957545 h 2026318"/>
                <a:gd name="connsiteX1" fmla="*/ 140932 w 1421182"/>
                <a:gd name="connsiteY1" fmla="*/ 1353319 h 2026318"/>
                <a:gd name="connsiteX2" fmla="*/ 309182 w 1421182"/>
                <a:gd name="connsiteY2" fmla="*/ 1711764 h 2026318"/>
                <a:gd name="connsiteX3" fmla="*/ 693290 w 1421182"/>
                <a:gd name="connsiteY3" fmla="*/ 2019121 h 2026318"/>
                <a:gd name="connsiteX4" fmla="*/ 1311364 w 1421182"/>
                <a:gd name="connsiteY4" fmla="*/ 2026318 h 2026318"/>
                <a:gd name="connsiteX5" fmla="*/ 1421092 w 1421182"/>
                <a:gd name="connsiteY5" fmla="*/ 1126548 h 2026318"/>
                <a:gd name="connsiteX6" fmla="*/ 1152597 w 1421182"/>
                <a:gd name="connsiteY6" fmla="*/ 669082 h 2026318"/>
                <a:gd name="connsiteX7" fmla="*/ 1168953 w 1421182"/>
                <a:gd name="connsiteY7" fmla="*/ 968062 h 2026318"/>
                <a:gd name="connsiteX8" fmla="*/ 927050 w 1421182"/>
                <a:gd name="connsiteY8" fmla="*/ 614956 h 2026318"/>
                <a:gd name="connsiteX9" fmla="*/ 957315 w 1421182"/>
                <a:gd name="connsiteY9" fmla="*/ 944170 h 2026318"/>
                <a:gd name="connsiteX10" fmla="*/ 711016 w 1421182"/>
                <a:gd name="connsiteY10" fmla="*/ 569620 h 2026318"/>
                <a:gd name="connsiteX11" fmla="*/ 729319 w 1421182"/>
                <a:gd name="connsiteY11" fmla="*/ 957827 h 2026318"/>
                <a:gd name="connsiteX12" fmla="*/ 543268 w 1421182"/>
                <a:gd name="connsiteY12" fmla="*/ 8 h 2026318"/>
                <a:gd name="connsiteX13" fmla="*/ 473286 w 1421182"/>
                <a:gd name="connsiteY13" fmla="*/ 1312127 h 2026318"/>
                <a:gd name="connsiteX14" fmla="*/ 338442 w 1421182"/>
                <a:gd name="connsiteY14" fmla="*/ 1258222 h 2026318"/>
                <a:gd name="connsiteX15" fmla="*/ 719 w 1421182"/>
                <a:gd name="connsiteY15" fmla="*/ 957545 h 2026318"/>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711016 w 1421182"/>
                <a:gd name="connsiteY10" fmla="*/ 34275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927050 w 1421182"/>
                <a:gd name="connsiteY8" fmla="*/ 79611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152597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22200 h 1490973"/>
                <a:gd name="connsiteX1" fmla="*/ 140932 w 1421182"/>
                <a:gd name="connsiteY1" fmla="*/ 817974 h 1490973"/>
                <a:gd name="connsiteX2" fmla="*/ 309182 w 1421182"/>
                <a:gd name="connsiteY2" fmla="*/ 1176419 h 1490973"/>
                <a:gd name="connsiteX3" fmla="*/ 693290 w 1421182"/>
                <a:gd name="connsiteY3" fmla="*/ 1483776 h 1490973"/>
                <a:gd name="connsiteX4" fmla="*/ 1311364 w 1421182"/>
                <a:gd name="connsiteY4" fmla="*/ 1490973 h 1490973"/>
                <a:gd name="connsiteX5" fmla="*/ 1421092 w 1421182"/>
                <a:gd name="connsiteY5" fmla="*/ 591203 h 1490973"/>
                <a:gd name="connsiteX6" fmla="*/ 1095765 w 1421182"/>
                <a:gd name="connsiteY6" fmla="*/ 133737 h 1490973"/>
                <a:gd name="connsiteX7" fmla="*/ 1168953 w 1421182"/>
                <a:gd name="connsiteY7" fmla="*/ 432717 h 1490973"/>
                <a:gd name="connsiteX8" fmla="*/ 891530 w 1421182"/>
                <a:gd name="connsiteY8" fmla="*/ 83162 h 1490973"/>
                <a:gd name="connsiteX9" fmla="*/ 957315 w 1421182"/>
                <a:gd name="connsiteY9" fmla="*/ 408825 h 1490973"/>
                <a:gd name="connsiteX10" fmla="*/ 689705 w 1421182"/>
                <a:gd name="connsiteY10" fmla="*/ 41379 h 1490973"/>
                <a:gd name="connsiteX11" fmla="*/ 729319 w 1421182"/>
                <a:gd name="connsiteY11" fmla="*/ 422482 h 1490973"/>
                <a:gd name="connsiteX12" fmla="*/ 553923 w 1421182"/>
                <a:gd name="connsiteY12" fmla="*/ 1051 h 1490973"/>
                <a:gd name="connsiteX13" fmla="*/ 473286 w 1421182"/>
                <a:gd name="connsiteY13" fmla="*/ 776782 h 1490973"/>
                <a:gd name="connsiteX14" fmla="*/ 338442 w 1421182"/>
                <a:gd name="connsiteY14" fmla="*/ 722877 h 1490973"/>
                <a:gd name="connsiteX15" fmla="*/ 719 w 1421182"/>
                <a:gd name="connsiteY15" fmla="*/ 422200 h 1490973"/>
                <a:gd name="connsiteX0" fmla="*/ 719 w 1421182"/>
                <a:gd name="connsiteY0" fmla="*/ 480395 h 1549168"/>
                <a:gd name="connsiteX1" fmla="*/ 140932 w 1421182"/>
                <a:gd name="connsiteY1" fmla="*/ 876169 h 1549168"/>
                <a:gd name="connsiteX2" fmla="*/ 309182 w 1421182"/>
                <a:gd name="connsiteY2" fmla="*/ 1234614 h 1549168"/>
                <a:gd name="connsiteX3" fmla="*/ 693290 w 1421182"/>
                <a:gd name="connsiteY3" fmla="*/ 1541971 h 1549168"/>
                <a:gd name="connsiteX4" fmla="*/ 1311364 w 1421182"/>
                <a:gd name="connsiteY4" fmla="*/ 1549168 h 1549168"/>
                <a:gd name="connsiteX5" fmla="*/ 1421092 w 1421182"/>
                <a:gd name="connsiteY5" fmla="*/ 649398 h 1549168"/>
                <a:gd name="connsiteX6" fmla="*/ 1095765 w 1421182"/>
                <a:gd name="connsiteY6" fmla="*/ 191932 h 1549168"/>
                <a:gd name="connsiteX7" fmla="*/ 1168953 w 1421182"/>
                <a:gd name="connsiteY7" fmla="*/ 490912 h 1549168"/>
                <a:gd name="connsiteX8" fmla="*/ 891530 w 1421182"/>
                <a:gd name="connsiteY8" fmla="*/ 141357 h 1549168"/>
                <a:gd name="connsiteX9" fmla="*/ 957315 w 1421182"/>
                <a:gd name="connsiteY9" fmla="*/ 467020 h 1549168"/>
                <a:gd name="connsiteX10" fmla="*/ 689705 w 1421182"/>
                <a:gd name="connsiteY10" fmla="*/ 99574 h 1549168"/>
                <a:gd name="connsiteX11" fmla="*/ 553923 w 1421182"/>
                <a:gd name="connsiteY11" fmla="*/ 59246 h 1549168"/>
                <a:gd name="connsiteX12" fmla="*/ 473286 w 1421182"/>
                <a:gd name="connsiteY12" fmla="*/ 834977 h 1549168"/>
                <a:gd name="connsiteX13" fmla="*/ 338442 w 1421182"/>
                <a:gd name="connsiteY13" fmla="*/ 781072 h 1549168"/>
                <a:gd name="connsiteX14" fmla="*/ 719 w 1421182"/>
                <a:gd name="connsiteY14" fmla="*/ 480395 h 1549168"/>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1168953 w 1421182"/>
                <a:gd name="connsiteY7" fmla="*/ 479667 h 1537923"/>
                <a:gd name="connsiteX8" fmla="*/ 891530 w 1421182"/>
                <a:gd name="connsiteY8" fmla="*/ 130112 h 1537923"/>
                <a:gd name="connsiteX9" fmla="*/ 689705 w 1421182"/>
                <a:gd name="connsiteY9" fmla="*/ 88329 h 1537923"/>
                <a:gd name="connsiteX10" fmla="*/ 553923 w 1421182"/>
                <a:gd name="connsiteY10" fmla="*/ 48001 h 1537923"/>
                <a:gd name="connsiteX11" fmla="*/ 473286 w 1421182"/>
                <a:gd name="connsiteY11" fmla="*/ 823732 h 1537923"/>
                <a:gd name="connsiteX12" fmla="*/ 338442 w 1421182"/>
                <a:gd name="connsiteY12" fmla="*/ 769827 h 1537923"/>
                <a:gd name="connsiteX13" fmla="*/ 719 w 1421182"/>
                <a:gd name="connsiteY13"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095765 w 1421182"/>
                <a:gd name="connsiteY6" fmla="*/ 180687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891530 w 1421182"/>
                <a:gd name="connsiteY7" fmla="*/ 130112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69150 h 1537923"/>
                <a:gd name="connsiteX1" fmla="*/ 140932 w 1421182"/>
                <a:gd name="connsiteY1" fmla="*/ 864924 h 1537923"/>
                <a:gd name="connsiteX2" fmla="*/ 309182 w 1421182"/>
                <a:gd name="connsiteY2" fmla="*/ 1223369 h 1537923"/>
                <a:gd name="connsiteX3" fmla="*/ 693290 w 1421182"/>
                <a:gd name="connsiteY3" fmla="*/ 1530726 h 1537923"/>
                <a:gd name="connsiteX4" fmla="*/ 1311364 w 1421182"/>
                <a:gd name="connsiteY4" fmla="*/ 1537923 h 1537923"/>
                <a:gd name="connsiteX5" fmla="*/ 1421092 w 1421182"/>
                <a:gd name="connsiteY5" fmla="*/ 638153 h 1537923"/>
                <a:gd name="connsiteX6" fmla="*/ 1170363 w 1421182"/>
                <a:gd name="connsiteY6" fmla="*/ 177134 h 1537923"/>
                <a:gd name="connsiteX7" fmla="*/ 916396 w 1421182"/>
                <a:gd name="connsiteY7" fmla="*/ 147873 h 1537923"/>
                <a:gd name="connsiteX8" fmla="*/ 689705 w 1421182"/>
                <a:gd name="connsiteY8" fmla="*/ 88329 h 1537923"/>
                <a:gd name="connsiteX9" fmla="*/ 553923 w 1421182"/>
                <a:gd name="connsiteY9" fmla="*/ 48001 h 1537923"/>
                <a:gd name="connsiteX10" fmla="*/ 473286 w 1421182"/>
                <a:gd name="connsiteY10" fmla="*/ 823732 h 1537923"/>
                <a:gd name="connsiteX11" fmla="*/ 338442 w 1421182"/>
                <a:gd name="connsiteY11" fmla="*/ 769827 h 1537923"/>
                <a:gd name="connsiteX12" fmla="*/ 719 w 1421182"/>
                <a:gd name="connsiteY12" fmla="*/ 469150 h 1537923"/>
                <a:gd name="connsiteX0" fmla="*/ 719 w 1421182"/>
                <a:gd name="connsiteY0" fmla="*/ 456367 h 1525140"/>
                <a:gd name="connsiteX1" fmla="*/ 140932 w 1421182"/>
                <a:gd name="connsiteY1" fmla="*/ 852141 h 1525140"/>
                <a:gd name="connsiteX2" fmla="*/ 309182 w 1421182"/>
                <a:gd name="connsiteY2" fmla="*/ 1210586 h 1525140"/>
                <a:gd name="connsiteX3" fmla="*/ 693290 w 1421182"/>
                <a:gd name="connsiteY3" fmla="*/ 1517943 h 1525140"/>
                <a:gd name="connsiteX4" fmla="*/ 1311364 w 1421182"/>
                <a:gd name="connsiteY4" fmla="*/ 1525140 h 1525140"/>
                <a:gd name="connsiteX5" fmla="*/ 1421092 w 1421182"/>
                <a:gd name="connsiteY5" fmla="*/ 625370 h 1525140"/>
                <a:gd name="connsiteX6" fmla="*/ 1170363 w 1421182"/>
                <a:gd name="connsiteY6" fmla="*/ 164351 h 1525140"/>
                <a:gd name="connsiteX7" fmla="*/ 916396 w 1421182"/>
                <a:gd name="connsiteY7" fmla="*/ 135090 h 1525140"/>
                <a:gd name="connsiteX8" fmla="*/ 689705 w 1421182"/>
                <a:gd name="connsiteY8" fmla="*/ 75546 h 1525140"/>
                <a:gd name="connsiteX9" fmla="*/ 732615 w 1421182"/>
                <a:gd name="connsiteY9" fmla="*/ 126723 h 1525140"/>
                <a:gd name="connsiteX10" fmla="*/ 553923 w 1421182"/>
                <a:gd name="connsiteY10" fmla="*/ 35218 h 1525140"/>
                <a:gd name="connsiteX11" fmla="*/ 473286 w 1421182"/>
                <a:gd name="connsiteY11" fmla="*/ 810949 h 1525140"/>
                <a:gd name="connsiteX12" fmla="*/ 338442 w 1421182"/>
                <a:gd name="connsiteY12" fmla="*/ 757044 h 1525140"/>
                <a:gd name="connsiteX13" fmla="*/ 719 w 1421182"/>
                <a:gd name="connsiteY13" fmla="*/ 456367 h 1525140"/>
                <a:gd name="connsiteX0" fmla="*/ 719 w 1421182"/>
                <a:gd name="connsiteY0" fmla="*/ 391802 h 1460575"/>
                <a:gd name="connsiteX1" fmla="*/ 140932 w 1421182"/>
                <a:gd name="connsiteY1" fmla="*/ 787576 h 1460575"/>
                <a:gd name="connsiteX2" fmla="*/ 309182 w 1421182"/>
                <a:gd name="connsiteY2" fmla="*/ 1146021 h 1460575"/>
                <a:gd name="connsiteX3" fmla="*/ 693290 w 1421182"/>
                <a:gd name="connsiteY3" fmla="*/ 1453378 h 1460575"/>
                <a:gd name="connsiteX4" fmla="*/ 1311364 w 1421182"/>
                <a:gd name="connsiteY4" fmla="*/ 1460575 h 1460575"/>
                <a:gd name="connsiteX5" fmla="*/ 1421092 w 1421182"/>
                <a:gd name="connsiteY5" fmla="*/ 560805 h 1460575"/>
                <a:gd name="connsiteX6" fmla="*/ 1170363 w 1421182"/>
                <a:gd name="connsiteY6" fmla="*/ 99786 h 1460575"/>
                <a:gd name="connsiteX7" fmla="*/ 916396 w 1421182"/>
                <a:gd name="connsiteY7" fmla="*/ 70525 h 1460575"/>
                <a:gd name="connsiteX8" fmla="*/ 689705 w 1421182"/>
                <a:gd name="connsiteY8" fmla="*/ 10981 h 1460575"/>
                <a:gd name="connsiteX9" fmla="*/ 732615 w 1421182"/>
                <a:gd name="connsiteY9" fmla="*/ 62158 h 1460575"/>
                <a:gd name="connsiteX10" fmla="*/ 539718 w 1421182"/>
                <a:gd name="connsiteY10" fmla="*/ 48800 h 1460575"/>
                <a:gd name="connsiteX11" fmla="*/ 473286 w 1421182"/>
                <a:gd name="connsiteY11" fmla="*/ 746384 h 1460575"/>
                <a:gd name="connsiteX12" fmla="*/ 338442 w 1421182"/>
                <a:gd name="connsiteY12" fmla="*/ 692479 h 1460575"/>
                <a:gd name="connsiteX13" fmla="*/ 719 w 1421182"/>
                <a:gd name="connsiteY13" fmla="*/ 391802 h 1460575"/>
                <a:gd name="connsiteX0" fmla="*/ 719 w 1421182"/>
                <a:gd name="connsiteY0" fmla="*/ 399347 h 1468120"/>
                <a:gd name="connsiteX1" fmla="*/ 140932 w 1421182"/>
                <a:gd name="connsiteY1" fmla="*/ 795121 h 1468120"/>
                <a:gd name="connsiteX2" fmla="*/ 309182 w 1421182"/>
                <a:gd name="connsiteY2" fmla="*/ 1153566 h 1468120"/>
                <a:gd name="connsiteX3" fmla="*/ 693290 w 1421182"/>
                <a:gd name="connsiteY3" fmla="*/ 1460923 h 1468120"/>
                <a:gd name="connsiteX4" fmla="*/ 1311364 w 1421182"/>
                <a:gd name="connsiteY4" fmla="*/ 1468120 h 1468120"/>
                <a:gd name="connsiteX5" fmla="*/ 1421092 w 1421182"/>
                <a:gd name="connsiteY5" fmla="*/ 568350 h 1468120"/>
                <a:gd name="connsiteX6" fmla="*/ 1170363 w 1421182"/>
                <a:gd name="connsiteY6" fmla="*/ 107331 h 1468120"/>
                <a:gd name="connsiteX7" fmla="*/ 916396 w 1421182"/>
                <a:gd name="connsiteY7" fmla="*/ 78070 h 1468120"/>
                <a:gd name="connsiteX8" fmla="*/ 817586 w 1421182"/>
                <a:gd name="connsiteY8" fmla="*/ 765 h 1468120"/>
                <a:gd name="connsiteX9" fmla="*/ 732615 w 1421182"/>
                <a:gd name="connsiteY9" fmla="*/ 69703 h 1468120"/>
                <a:gd name="connsiteX10" fmla="*/ 539718 w 1421182"/>
                <a:gd name="connsiteY10" fmla="*/ 56345 h 1468120"/>
                <a:gd name="connsiteX11" fmla="*/ 473286 w 1421182"/>
                <a:gd name="connsiteY11" fmla="*/ 753929 h 1468120"/>
                <a:gd name="connsiteX12" fmla="*/ 338442 w 1421182"/>
                <a:gd name="connsiteY12" fmla="*/ 700024 h 1468120"/>
                <a:gd name="connsiteX13" fmla="*/ 719 w 1421182"/>
                <a:gd name="connsiteY13" fmla="*/ 399347 h 1468120"/>
                <a:gd name="connsiteX0" fmla="*/ 719 w 1421182"/>
                <a:gd name="connsiteY0" fmla="*/ 391166 h 1459939"/>
                <a:gd name="connsiteX1" fmla="*/ 140932 w 1421182"/>
                <a:gd name="connsiteY1" fmla="*/ 786940 h 1459939"/>
                <a:gd name="connsiteX2" fmla="*/ 309182 w 1421182"/>
                <a:gd name="connsiteY2" fmla="*/ 1145385 h 1459939"/>
                <a:gd name="connsiteX3" fmla="*/ 693290 w 1421182"/>
                <a:gd name="connsiteY3" fmla="*/ 1452742 h 1459939"/>
                <a:gd name="connsiteX4" fmla="*/ 1311364 w 1421182"/>
                <a:gd name="connsiteY4" fmla="*/ 1459939 h 1459939"/>
                <a:gd name="connsiteX5" fmla="*/ 1421092 w 1421182"/>
                <a:gd name="connsiteY5" fmla="*/ 560169 h 1459939"/>
                <a:gd name="connsiteX6" fmla="*/ 1170363 w 1421182"/>
                <a:gd name="connsiteY6" fmla="*/ 99150 h 1459939"/>
                <a:gd name="connsiteX7" fmla="*/ 916396 w 1421182"/>
                <a:gd name="connsiteY7" fmla="*/ 69889 h 1459939"/>
                <a:gd name="connsiteX8" fmla="*/ 732615 w 1421182"/>
                <a:gd name="connsiteY8" fmla="*/ 61522 h 1459939"/>
                <a:gd name="connsiteX9" fmla="*/ 539718 w 1421182"/>
                <a:gd name="connsiteY9" fmla="*/ 48164 h 1459939"/>
                <a:gd name="connsiteX10" fmla="*/ 473286 w 1421182"/>
                <a:gd name="connsiteY10" fmla="*/ 745748 h 1459939"/>
                <a:gd name="connsiteX11" fmla="*/ 338442 w 1421182"/>
                <a:gd name="connsiteY11" fmla="*/ 691843 h 1459939"/>
                <a:gd name="connsiteX12" fmla="*/ 719 w 1421182"/>
                <a:gd name="connsiteY12" fmla="*/ 391166 h 1459939"/>
                <a:gd name="connsiteX0" fmla="*/ 719 w 1421182"/>
                <a:gd name="connsiteY0" fmla="*/ 375395 h 1444168"/>
                <a:gd name="connsiteX1" fmla="*/ 140932 w 1421182"/>
                <a:gd name="connsiteY1" fmla="*/ 771169 h 1444168"/>
                <a:gd name="connsiteX2" fmla="*/ 309182 w 1421182"/>
                <a:gd name="connsiteY2" fmla="*/ 1129614 h 1444168"/>
                <a:gd name="connsiteX3" fmla="*/ 693290 w 1421182"/>
                <a:gd name="connsiteY3" fmla="*/ 1436971 h 1444168"/>
                <a:gd name="connsiteX4" fmla="*/ 1311364 w 1421182"/>
                <a:gd name="connsiteY4" fmla="*/ 1444168 h 1444168"/>
                <a:gd name="connsiteX5" fmla="*/ 1421092 w 1421182"/>
                <a:gd name="connsiteY5" fmla="*/ 544398 h 1444168"/>
                <a:gd name="connsiteX6" fmla="*/ 1170363 w 1421182"/>
                <a:gd name="connsiteY6" fmla="*/ 83379 h 1444168"/>
                <a:gd name="connsiteX7" fmla="*/ 916396 w 1421182"/>
                <a:gd name="connsiteY7" fmla="*/ 54118 h 1444168"/>
                <a:gd name="connsiteX8" fmla="*/ 732615 w 1421182"/>
                <a:gd name="connsiteY8" fmla="*/ 45751 h 1444168"/>
                <a:gd name="connsiteX9" fmla="*/ 529062 w 1421182"/>
                <a:gd name="connsiteY9" fmla="*/ 53706 h 1444168"/>
                <a:gd name="connsiteX10" fmla="*/ 473286 w 1421182"/>
                <a:gd name="connsiteY10" fmla="*/ 729977 h 1444168"/>
                <a:gd name="connsiteX11" fmla="*/ 338442 w 1421182"/>
                <a:gd name="connsiteY11" fmla="*/ 676072 h 1444168"/>
                <a:gd name="connsiteX12" fmla="*/ 719 w 1421182"/>
                <a:gd name="connsiteY12" fmla="*/ 375395 h 1444168"/>
                <a:gd name="connsiteX0" fmla="*/ 719 w 1421182"/>
                <a:gd name="connsiteY0" fmla="*/ 383267 h 1452040"/>
                <a:gd name="connsiteX1" fmla="*/ 140932 w 1421182"/>
                <a:gd name="connsiteY1" fmla="*/ 779041 h 1452040"/>
                <a:gd name="connsiteX2" fmla="*/ 309182 w 1421182"/>
                <a:gd name="connsiteY2" fmla="*/ 1137486 h 1452040"/>
                <a:gd name="connsiteX3" fmla="*/ 693290 w 1421182"/>
                <a:gd name="connsiteY3" fmla="*/ 1444843 h 1452040"/>
                <a:gd name="connsiteX4" fmla="*/ 1311364 w 1421182"/>
                <a:gd name="connsiteY4" fmla="*/ 1452040 h 1452040"/>
                <a:gd name="connsiteX5" fmla="*/ 1421092 w 1421182"/>
                <a:gd name="connsiteY5" fmla="*/ 552270 h 1452040"/>
                <a:gd name="connsiteX6" fmla="*/ 1170363 w 1421182"/>
                <a:gd name="connsiteY6" fmla="*/ 91251 h 1452040"/>
                <a:gd name="connsiteX7" fmla="*/ 916396 w 1421182"/>
                <a:gd name="connsiteY7" fmla="*/ 61990 h 1452040"/>
                <a:gd name="connsiteX8" fmla="*/ 732615 w 1421182"/>
                <a:gd name="connsiteY8" fmla="*/ 53623 h 1452040"/>
                <a:gd name="connsiteX9" fmla="*/ 529062 w 1421182"/>
                <a:gd name="connsiteY9" fmla="*/ 61578 h 1452040"/>
                <a:gd name="connsiteX10" fmla="*/ 473286 w 1421182"/>
                <a:gd name="connsiteY10" fmla="*/ 737849 h 1452040"/>
                <a:gd name="connsiteX11" fmla="*/ 338442 w 1421182"/>
                <a:gd name="connsiteY11" fmla="*/ 683944 h 1452040"/>
                <a:gd name="connsiteX12" fmla="*/ 719 w 1421182"/>
                <a:gd name="connsiteY12" fmla="*/ 383267 h 1452040"/>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16396 w 1421182"/>
                <a:gd name="connsiteY7" fmla="*/ 80212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2642"/>
                <a:gd name="connsiteY0" fmla="*/ 401489 h 1470262"/>
                <a:gd name="connsiteX1" fmla="*/ 140932 w 1422642"/>
                <a:gd name="connsiteY1" fmla="*/ 797263 h 1470262"/>
                <a:gd name="connsiteX2" fmla="*/ 309182 w 1422642"/>
                <a:gd name="connsiteY2" fmla="*/ 1155708 h 1470262"/>
                <a:gd name="connsiteX3" fmla="*/ 693290 w 1422642"/>
                <a:gd name="connsiteY3" fmla="*/ 1463065 h 1470262"/>
                <a:gd name="connsiteX4" fmla="*/ 1311364 w 1422642"/>
                <a:gd name="connsiteY4" fmla="*/ 1470262 h 1470262"/>
                <a:gd name="connsiteX5" fmla="*/ 1421092 w 1422642"/>
                <a:gd name="connsiteY5" fmla="*/ 570492 h 1470262"/>
                <a:gd name="connsiteX6" fmla="*/ 1170363 w 1422642"/>
                <a:gd name="connsiteY6" fmla="*/ 109473 h 1470262"/>
                <a:gd name="connsiteX7" fmla="*/ 955471 w 1422642"/>
                <a:gd name="connsiteY7" fmla="*/ 83763 h 1470262"/>
                <a:gd name="connsiteX8" fmla="*/ 732615 w 1422642"/>
                <a:gd name="connsiteY8" fmla="*/ 71845 h 1470262"/>
                <a:gd name="connsiteX9" fmla="*/ 529062 w 1422642"/>
                <a:gd name="connsiteY9" fmla="*/ 79800 h 1470262"/>
                <a:gd name="connsiteX10" fmla="*/ 473286 w 1422642"/>
                <a:gd name="connsiteY10" fmla="*/ 756071 h 1470262"/>
                <a:gd name="connsiteX11" fmla="*/ 338442 w 1422642"/>
                <a:gd name="connsiteY11" fmla="*/ 702166 h 1470262"/>
                <a:gd name="connsiteX12" fmla="*/ 719 w 142264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1489 h 1470262"/>
                <a:gd name="connsiteX1" fmla="*/ 140932 w 1421182"/>
                <a:gd name="connsiteY1" fmla="*/ 797263 h 1470262"/>
                <a:gd name="connsiteX2" fmla="*/ 309182 w 1421182"/>
                <a:gd name="connsiteY2" fmla="*/ 1155708 h 1470262"/>
                <a:gd name="connsiteX3" fmla="*/ 693290 w 1421182"/>
                <a:gd name="connsiteY3" fmla="*/ 1463065 h 1470262"/>
                <a:gd name="connsiteX4" fmla="*/ 1311364 w 1421182"/>
                <a:gd name="connsiteY4" fmla="*/ 1470262 h 1470262"/>
                <a:gd name="connsiteX5" fmla="*/ 1421092 w 1421182"/>
                <a:gd name="connsiteY5" fmla="*/ 570492 h 1470262"/>
                <a:gd name="connsiteX6" fmla="*/ 1170363 w 1421182"/>
                <a:gd name="connsiteY6" fmla="*/ 109473 h 1470262"/>
                <a:gd name="connsiteX7" fmla="*/ 955471 w 1421182"/>
                <a:gd name="connsiteY7" fmla="*/ 83763 h 1470262"/>
                <a:gd name="connsiteX8" fmla="*/ 732615 w 1421182"/>
                <a:gd name="connsiteY8" fmla="*/ 71845 h 1470262"/>
                <a:gd name="connsiteX9" fmla="*/ 529062 w 1421182"/>
                <a:gd name="connsiteY9" fmla="*/ 79800 h 1470262"/>
                <a:gd name="connsiteX10" fmla="*/ 473286 w 1421182"/>
                <a:gd name="connsiteY10" fmla="*/ 756071 h 1470262"/>
                <a:gd name="connsiteX11" fmla="*/ 338442 w 1421182"/>
                <a:gd name="connsiteY11" fmla="*/ 702166 h 1470262"/>
                <a:gd name="connsiteX12" fmla="*/ 719 w 1421182"/>
                <a:gd name="connsiteY12" fmla="*/ 401489 h 1470262"/>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405044 h 1473817"/>
                <a:gd name="connsiteX1" fmla="*/ 140932 w 1421182"/>
                <a:gd name="connsiteY1" fmla="*/ 800818 h 1473817"/>
                <a:gd name="connsiteX2" fmla="*/ 309182 w 1421182"/>
                <a:gd name="connsiteY2" fmla="*/ 1159263 h 1473817"/>
                <a:gd name="connsiteX3" fmla="*/ 693290 w 1421182"/>
                <a:gd name="connsiteY3" fmla="*/ 1466620 h 1473817"/>
                <a:gd name="connsiteX4" fmla="*/ 1311364 w 1421182"/>
                <a:gd name="connsiteY4" fmla="*/ 1473817 h 1473817"/>
                <a:gd name="connsiteX5" fmla="*/ 1421092 w 1421182"/>
                <a:gd name="connsiteY5" fmla="*/ 574047 h 1473817"/>
                <a:gd name="connsiteX6" fmla="*/ 1170363 w 1421182"/>
                <a:gd name="connsiteY6" fmla="*/ 113028 h 1473817"/>
                <a:gd name="connsiteX7" fmla="*/ 955471 w 1421182"/>
                <a:gd name="connsiteY7" fmla="*/ 87318 h 1473817"/>
                <a:gd name="connsiteX8" fmla="*/ 732615 w 1421182"/>
                <a:gd name="connsiteY8" fmla="*/ 75400 h 1473817"/>
                <a:gd name="connsiteX9" fmla="*/ 529062 w 1421182"/>
                <a:gd name="connsiteY9" fmla="*/ 83355 h 1473817"/>
                <a:gd name="connsiteX10" fmla="*/ 473286 w 1421182"/>
                <a:gd name="connsiteY10" fmla="*/ 759626 h 1473817"/>
                <a:gd name="connsiteX11" fmla="*/ 338442 w 1421182"/>
                <a:gd name="connsiteY11" fmla="*/ 705721 h 1473817"/>
                <a:gd name="connsiteX12" fmla="*/ 719 w 1421182"/>
                <a:gd name="connsiteY12" fmla="*/ 405044 h 1473817"/>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719 w 1421182"/>
                <a:gd name="connsiteY0" fmla="*/ 389959 h 1458732"/>
                <a:gd name="connsiteX1" fmla="*/ 140932 w 1421182"/>
                <a:gd name="connsiteY1" fmla="*/ 785733 h 1458732"/>
                <a:gd name="connsiteX2" fmla="*/ 309182 w 1421182"/>
                <a:gd name="connsiteY2" fmla="*/ 1144178 h 1458732"/>
                <a:gd name="connsiteX3" fmla="*/ 693290 w 1421182"/>
                <a:gd name="connsiteY3" fmla="*/ 1451535 h 1458732"/>
                <a:gd name="connsiteX4" fmla="*/ 1311364 w 1421182"/>
                <a:gd name="connsiteY4" fmla="*/ 1458732 h 1458732"/>
                <a:gd name="connsiteX5" fmla="*/ 1421092 w 1421182"/>
                <a:gd name="connsiteY5" fmla="*/ 558962 h 1458732"/>
                <a:gd name="connsiteX6" fmla="*/ 1170363 w 1421182"/>
                <a:gd name="connsiteY6" fmla="*/ 97943 h 1458732"/>
                <a:gd name="connsiteX7" fmla="*/ 955471 w 1421182"/>
                <a:gd name="connsiteY7" fmla="*/ 72233 h 1458732"/>
                <a:gd name="connsiteX8" fmla="*/ 732615 w 1421182"/>
                <a:gd name="connsiteY8" fmla="*/ 60315 h 1458732"/>
                <a:gd name="connsiteX9" fmla="*/ 500647 w 1421182"/>
                <a:gd name="connsiteY9" fmla="*/ 128658 h 1458732"/>
                <a:gd name="connsiteX10" fmla="*/ 473286 w 1421182"/>
                <a:gd name="connsiteY10" fmla="*/ 744541 h 1458732"/>
                <a:gd name="connsiteX11" fmla="*/ 338442 w 1421182"/>
                <a:gd name="connsiteY11" fmla="*/ 690636 h 1458732"/>
                <a:gd name="connsiteX12" fmla="*/ 719 w 1421182"/>
                <a:gd name="connsiteY12" fmla="*/ 389959 h 1458732"/>
                <a:gd name="connsiteX0" fmla="*/ 1359 w 1421822"/>
                <a:gd name="connsiteY0" fmla="*/ 389959 h 1458732"/>
                <a:gd name="connsiteX1" fmla="*/ 88289 w 1421822"/>
                <a:gd name="connsiteY1" fmla="*/ 878090 h 1458732"/>
                <a:gd name="connsiteX2" fmla="*/ 309822 w 1421822"/>
                <a:gd name="connsiteY2" fmla="*/ 1144178 h 1458732"/>
                <a:gd name="connsiteX3" fmla="*/ 693930 w 1421822"/>
                <a:gd name="connsiteY3" fmla="*/ 1451535 h 1458732"/>
                <a:gd name="connsiteX4" fmla="*/ 1312004 w 1421822"/>
                <a:gd name="connsiteY4" fmla="*/ 1458732 h 1458732"/>
                <a:gd name="connsiteX5" fmla="*/ 1421732 w 1421822"/>
                <a:gd name="connsiteY5" fmla="*/ 558962 h 1458732"/>
                <a:gd name="connsiteX6" fmla="*/ 1171003 w 1421822"/>
                <a:gd name="connsiteY6" fmla="*/ 97943 h 1458732"/>
                <a:gd name="connsiteX7" fmla="*/ 956111 w 1421822"/>
                <a:gd name="connsiteY7" fmla="*/ 72233 h 1458732"/>
                <a:gd name="connsiteX8" fmla="*/ 733255 w 1421822"/>
                <a:gd name="connsiteY8" fmla="*/ 60315 h 1458732"/>
                <a:gd name="connsiteX9" fmla="*/ 501287 w 1421822"/>
                <a:gd name="connsiteY9" fmla="*/ 128658 h 1458732"/>
                <a:gd name="connsiteX10" fmla="*/ 473926 w 1421822"/>
                <a:gd name="connsiteY10" fmla="*/ 744541 h 1458732"/>
                <a:gd name="connsiteX11" fmla="*/ 339082 w 1421822"/>
                <a:gd name="connsiteY11" fmla="*/ 690636 h 1458732"/>
                <a:gd name="connsiteX12" fmla="*/ 1359 w 1421822"/>
                <a:gd name="connsiteY12" fmla="*/ 389959 h 1458732"/>
                <a:gd name="connsiteX0" fmla="*/ 250 w 1683580"/>
                <a:gd name="connsiteY0" fmla="*/ 631511 h 1458732"/>
                <a:gd name="connsiteX1" fmla="*/ 350047 w 1683580"/>
                <a:gd name="connsiteY1" fmla="*/ 878090 h 1458732"/>
                <a:gd name="connsiteX2" fmla="*/ 571580 w 1683580"/>
                <a:gd name="connsiteY2" fmla="*/ 1144178 h 1458732"/>
                <a:gd name="connsiteX3" fmla="*/ 955688 w 1683580"/>
                <a:gd name="connsiteY3" fmla="*/ 1451535 h 1458732"/>
                <a:gd name="connsiteX4" fmla="*/ 1573762 w 1683580"/>
                <a:gd name="connsiteY4" fmla="*/ 1458732 h 1458732"/>
                <a:gd name="connsiteX5" fmla="*/ 1683490 w 1683580"/>
                <a:gd name="connsiteY5" fmla="*/ 558962 h 1458732"/>
                <a:gd name="connsiteX6" fmla="*/ 1432761 w 1683580"/>
                <a:gd name="connsiteY6" fmla="*/ 97943 h 1458732"/>
                <a:gd name="connsiteX7" fmla="*/ 1217869 w 1683580"/>
                <a:gd name="connsiteY7" fmla="*/ 72233 h 1458732"/>
                <a:gd name="connsiteX8" fmla="*/ 995013 w 1683580"/>
                <a:gd name="connsiteY8" fmla="*/ 60315 h 1458732"/>
                <a:gd name="connsiteX9" fmla="*/ 763045 w 1683580"/>
                <a:gd name="connsiteY9" fmla="*/ 128658 h 1458732"/>
                <a:gd name="connsiteX10" fmla="*/ 735684 w 1683580"/>
                <a:gd name="connsiteY10" fmla="*/ 744541 h 1458732"/>
                <a:gd name="connsiteX11" fmla="*/ 600840 w 1683580"/>
                <a:gd name="connsiteY11" fmla="*/ 690636 h 1458732"/>
                <a:gd name="connsiteX12" fmla="*/ 250 w 1683580"/>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571637 w 1683637"/>
                <a:gd name="connsiteY2" fmla="*/ 1144178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600897 w 1683637"/>
                <a:gd name="connsiteY11" fmla="*/ 690636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 name="connsiteX0" fmla="*/ 307 w 1683637"/>
                <a:gd name="connsiteY0" fmla="*/ 631511 h 1458732"/>
                <a:gd name="connsiteX1" fmla="*/ 350104 w 1683637"/>
                <a:gd name="connsiteY1" fmla="*/ 878090 h 1458732"/>
                <a:gd name="connsiteX2" fmla="*/ 603609 w 1683637"/>
                <a:gd name="connsiteY2" fmla="*/ 1158387 h 1458732"/>
                <a:gd name="connsiteX3" fmla="*/ 955745 w 1683637"/>
                <a:gd name="connsiteY3" fmla="*/ 1451535 h 1458732"/>
                <a:gd name="connsiteX4" fmla="*/ 1573819 w 1683637"/>
                <a:gd name="connsiteY4" fmla="*/ 1458732 h 1458732"/>
                <a:gd name="connsiteX5" fmla="*/ 1683547 w 1683637"/>
                <a:gd name="connsiteY5" fmla="*/ 558962 h 1458732"/>
                <a:gd name="connsiteX6" fmla="*/ 1432818 w 1683637"/>
                <a:gd name="connsiteY6" fmla="*/ 97943 h 1458732"/>
                <a:gd name="connsiteX7" fmla="*/ 1217926 w 1683637"/>
                <a:gd name="connsiteY7" fmla="*/ 72233 h 1458732"/>
                <a:gd name="connsiteX8" fmla="*/ 995070 w 1683637"/>
                <a:gd name="connsiteY8" fmla="*/ 60315 h 1458732"/>
                <a:gd name="connsiteX9" fmla="*/ 763102 w 1683637"/>
                <a:gd name="connsiteY9" fmla="*/ 128658 h 1458732"/>
                <a:gd name="connsiteX10" fmla="*/ 735741 w 1683637"/>
                <a:gd name="connsiteY10" fmla="*/ 744541 h 1458732"/>
                <a:gd name="connsiteX11" fmla="*/ 469463 w 1683637"/>
                <a:gd name="connsiteY11" fmla="*/ 633800 h 1458732"/>
                <a:gd name="connsiteX12" fmla="*/ 307 w 1683637"/>
                <a:gd name="connsiteY12" fmla="*/ 631511 h 14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83637" h="1458732">
                  <a:moveTo>
                    <a:pt x="307" y="631511"/>
                  </a:moveTo>
                  <a:cubicBezTo>
                    <a:pt x="-10032" y="680992"/>
                    <a:pt x="242979" y="771031"/>
                    <a:pt x="350104" y="878090"/>
                  </a:cubicBezTo>
                  <a:cubicBezTo>
                    <a:pt x="431053" y="979811"/>
                    <a:pt x="510950" y="1038905"/>
                    <a:pt x="603609" y="1158387"/>
                  </a:cubicBezTo>
                  <a:cubicBezTo>
                    <a:pt x="691391" y="1260800"/>
                    <a:pt x="824072" y="1341807"/>
                    <a:pt x="955745" y="1451535"/>
                  </a:cubicBezTo>
                  <a:lnTo>
                    <a:pt x="1573819" y="1458732"/>
                  </a:lnTo>
                  <a:cubicBezTo>
                    <a:pt x="1690862" y="1158809"/>
                    <a:pt x="1683546" y="668689"/>
                    <a:pt x="1683547" y="558962"/>
                  </a:cubicBezTo>
                  <a:cubicBezTo>
                    <a:pt x="1666692" y="-4699"/>
                    <a:pt x="1521956" y="9660"/>
                    <a:pt x="1432818" y="97943"/>
                  </a:cubicBezTo>
                  <a:cubicBezTo>
                    <a:pt x="1415603" y="-939"/>
                    <a:pt x="1276676" y="18116"/>
                    <a:pt x="1217926" y="72233"/>
                  </a:cubicBezTo>
                  <a:cubicBezTo>
                    <a:pt x="1201804" y="-29950"/>
                    <a:pt x="1015225" y="-14213"/>
                    <a:pt x="995070" y="60315"/>
                  </a:cubicBezTo>
                  <a:cubicBezTo>
                    <a:pt x="971370" y="-17903"/>
                    <a:pt x="799222" y="-38667"/>
                    <a:pt x="763102" y="128658"/>
                  </a:cubicBezTo>
                  <a:cubicBezTo>
                    <a:pt x="737369" y="247866"/>
                    <a:pt x="733090" y="336486"/>
                    <a:pt x="735741" y="744541"/>
                  </a:cubicBezTo>
                  <a:cubicBezTo>
                    <a:pt x="643470" y="809279"/>
                    <a:pt x="546120" y="683477"/>
                    <a:pt x="469463" y="633800"/>
                  </a:cubicBezTo>
                  <a:cubicBezTo>
                    <a:pt x="340860" y="530905"/>
                    <a:pt x="61917" y="453377"/>
                    <a:pt x="307" y="63151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Oval 14"/>
            <p:cNvSpPr/>
            <p:nvPr/>
          </p:nvSpPr>
          <p:spPr>
            <a:xfrm>
              <a:off x="8244408" y="2481737"/>
              <a:ext cx="211525" cy="211525"/>
            </a:xfrm>
            <a:prstGeom prst="ellipse">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p:cNvSpPr txBox="1"/>
          <p:nvPr/>
        </p:nvSpPr>
        <p:spPr>
          <a:xfrm>
            <a:off x="526253" y="1130608"/>
            <a:ext cx="1532792" cy="830997"/>
          </a:xfrm>
          <a:prstGeom prst="rect">
            <a:avLst/>
          </a:prstGeom>
          <a:noFill/>
        </p:spPr>
        <p:txBody>
          <a:bodyPr wrap="none" rtlCol="0">
            <a:spAutoFit/>
          </a:bodyPr>
          <a:lstStyle/>
          <a:p>
            <a:r>
              <a:rPr lang="id-ID" altLang="ko-KR" sz="4800" b="1" dirty="0">
                <a:solidFill>
                  <a:schemeClr val="bg1"/>
                </a:solidFill>
                <a:cs typeface="Arial" pitchFamily="34" charset="0"/>
              </a:rPr>
              <a:t>100</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17" name="TextBox 16"/>
          <p:cNvSpPr txBox="1"/>
          <p:nvPr/>
        </p:nvSpPr>
        <p:spPr>
          <a:xfrm>
            <a:off x="7390170" y="3540953"/>
            <a:ext cx="846707" cy="830997"/>
          </a:xfrm>
          <a:prstGeom prst="rect">
            <a:avLst/>
          </a:prstGeom>
          <a:noFill/>
        </p:spPr>
        <p:txBody>
          <a:bodyPr wrap="none" rtlCol="0">
            <a:spAutoFit/>
          </a:bodyPr>
          <a:lstStyle/>
          <a:p>
            <a:r>
              <a:rPr lang="id-ID" altLang="ko-KR" sz="4800" b="1" dirty="0">
                <a:solidFill>
                  <a:schemeClr val="bg1"/>
                </a:solidFill>
                <a:cs typeface="Arial" pitchFamily="34" charset="0"/>
              </a:rPr>
              <a:t>0</a:t>
            </a:r>
            <a:r>
              <a:rPr lang="en-US" altLang="ko-KR" sz="2800" b="1" dirty="0">
                <a:solidFill>
                  <a:schemeClr val="bg1"/>
                </a:solidFill>
                <a:cs typeface="Arial" pitchFamily="34" charset="0"/>
              </a:rPr>
              <a:t>%</a:t>
            </a:r>
            <a:endParaRPr lang="ko-KR" altLang="en-US" sz="2800" b="1" dirty="0">
              <a:solidFill>
                <a:schemeClr val="bg1"/>
              </a:solidFill>
              <a:cs typeface="Arial" pitchFamily="34" charset="0"/>
            </a:endParaRPr>
          </a:p>
        </p:txBody>
      </p:sp>
      <p:sp>
        <p:nvSpPr>
          <p:cNvPr id="19" name="TextBox 18"/>
          <p:cNvSpPr txBox="1"/>
          <p:nvPr/>
        </p:nvSpPr>
        <p:spPr>
          <a:xfrm>
            <a:off x="6001297" y="1070970"/>
            <a:ext cx="2539483" cy="646331"/>
          </a:xfrm>
          <a:prstGeom prst="rect">
            <a:avLst/>
          </a:prstGeom>
          <a:noFill/>
        </p:spPr>
        <p:txBody>
          <a:bodyPr wrap="square" rtlCol="0">
            <a:spAutoFit/>
          </a:bodyPr>
          <a:lstStyle/>
          <a:p>
            <a:r>
              <a:rPr lang="en-US" altLang="ko-KR" sz="1200" dirty="0" err="1">
                <a:solidFill>
                  <a:schemeClr val="bg1"/>
                </a:solidFill>
                <a:cs typeface="Arial" pitchFamily="34" charset="0"/>
              </a:rPr>
              <a:t>Jika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kamu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tak</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tahan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menahan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lelahnya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belajar</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maka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kamu</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akan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menanggung</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perihnya</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kebodohan</a:t>
            </a:r>
            <a:endParaRPr lang="ko-KR" altLang="en-US" sz="1200" dirty="0">
              <a:solidFill>
                <a:schemeClr val="bg1"/>
              </a:solidFill>
              <a:cs typeface="Arial" pitchFamily="34" charset="0"/>
            </a:endParaRPr>
          </a:p>
        </p:txBody>
      </p:sp>
      <p:sp>
        <p:nvSpPr>
          <p:cNvPr id="22" name="TextBox 21"/>
          <p:cNvSpPr txBox="1"/>
          <p:nvPr/>
        </p:nvSpPr>
        <p:spPr>
          <a:xfrm>
            <a:off x="559467" y="3757980"/>
            <a:ext cx="2539483" cy="461665"/>
          </a:xfrm>
          <a:prstGeom prst="rect">
            <a:avLst/>
          </a:prstGeom>
          <a:noFill/>
        </p:spPr>
        <p:txBody>
          <a:bodyPr wrap="square" rtlCol="0">
            <a:spAutoFit/>
          </a:bodyPr>
          <a:lstStyle/>
          <a:p>
            <a:pPr algn="r"/>
            <a:r>
              <a:rPr lang="en-GB" altLang="ko-KR" sz="1200" dirty="0">
                <a:solidFill>
                  <a:schemeClr val="bg1"/>
                </a:solidFill>
                <a:cs typeface="Arial" pitchFamily="34" charset="0"/>
              </a:rPr>
              <a:t>Knowledge is that which benefits, not that which is memorized</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247015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dirty="0">
                <a:latin typeface="Audrey" pitchFamily="50" charset="0"/>
              </a:rPr>
              <a:t>SILABUS</a:t>
            </a:r>
            <a:endParaRPr lang="ko-KR" altLang="en-US" dirty="0">
              <a:latin typeface="Audrey" pitchFamily="50" charset="0"/>
            </a:endParaRPr>
          </a:p>
        </p:txBody>
      </p:sp>
      <p:sp>
        <p:nvSpPr>
          <p:cNvPr id="3" name="Text Placeholder 2"/>
          <p:cNvSpPr>
            <a:spLocks noGrp="1"/>
          </p:cNvSpPr>
          <p:nvPr>
            <p:ph type="body" sz="quarter" idx="11"/>
          </p:nvPr>
        </p:nvSpPr>
        <p:spPr/>
        <p:txBody>
          <a:bodyPr/>
          <a:lstStyle/>
          <a:p>
            <a:pPr lvl="0"/>
            <a:r>
              <a:rPr lang="id-ID" altLang="ko-KR" dirty="0">
                <a:solidFill>
                  <a:schemeClr val="bg1"/>
                </a:solidFill>
                <a:latin typeface="Meiryo UI" panose="020B0604030504040204" pitchFamily="34" charset="-128"/>
                <a:ea typeface="Meiryo UI" panose="020B0604030504040204" pitchFamily="34" charset="-128"/>
              </a:rPr>
              <a:t>DIGITAL ACADEMICS WRITING</a:t>
            </a:r>
            <a:endParaRPr lang="en-US" altLang="ko-KR" dirty="0">
              <a:solidFill>
                <a:schemeClr val="bg1"/>
              </a:solidFill>
              <a:latin typeface="Meiryo UI" panose="020B0604030504040204" pitchFamily="34" charset="-128"/>
              <a:ea typeface="Meiryo UI" panose="020B0604030504040204" pitchFamily="34" charset="-128"/>
            </a:endParaRPr>
          </a:p>
        </p:txBody>
      </p:sp>
      <p:grpSp>
        <p:nvGrpSpPr>
          <p:cNvPr id="5" name="Group 4"/>
          <p:cNvGrpSpPr/>
          <p:nvPr/>
        </p:nvGrpSpPr>
        <p:grpSpPr>
          <a:xfrm>
            <a:off x="485025" y="1707654"/>
            <a:ext cx="1926735" cy="972296"/>
            <a:chOff x="803640" y="3362835"/>
            <a:chExt cx="2059657" cy="972296"/>
          </a:xfrm>
        </p:grpSpPr>
        <p:sp>
          <p:nvSpPr>
            <p:cNvPr id="6" name="TextBox 5"/>
            <p:cNvSpPr txBox="1"/>
            <p:nvPr/>
          </p:nvSpPr>
          <p:spPr>
            <a:xfrm>
              <a:off x="803640" y="3688800"/>
              <a:ext cx="2059657" cy="646331"/>
            </a:xfrm>
            <a:prstGeom prst="rect">
              <a:avLst/>
            </a:prstGeom>
            <a:noFill/>
          </p:spPr>
          <p:txBody>
            <a:bodyPr wrap="square" rtlCol="0">
              <a:spAutoFit/>
            </a:bodyPr>
            <a:lstStyle/>
            <a:p>
              <a:pPr marL="171450" indent="-171450">
                <a:buFont typeface="Wingdings" panose="05000000000000000000" pitchFamily="2" charset="2"/>
                <a:buChar char="q"/>
              </a:pPr>
              <a:r>
                <a:rPr lang="id-ID" altLang="ko-KR" sz="1200" dirty="0">
                  <a:solidFill>
                    <a:schemeClr val="bg1"/>
                  </a:solidFill>
                  <a:cs typeface="Arial" pitchFamily="34" charset="0"/>
                </a:rPr>
                <a:t>Etika Menulis Karya Tulis Ilmiah </a:t>
              </a:r>
            </a:p>
            <a:p>
              <a:pPr marL="171450" indent="-171450">
                <a:buFont typeface="Wingdings" panose="05000000000000000000" pitchFamily="2" charset="2"/>
                <a:buChar char="q"/>
              </a:pPr>
              <a:r>
                <a:rPr lang="id-ID" altLang="ko-KR" sz="1200" dirty="0">
                  <a:solidFill>
                    <a:schemeClr val="bg1"/>
                  </a:solidFill>
                  <a:cs typeface="Arial" pitchFamily="34" charset="0"/>
                </a:rPr>
                <a:t>Pemanfaatan Blog</a:t>
              </a:r>
              <a:endParaRPr lang="ko-KR" altLang="en-US" sz="1200" dirty="0">
                <a:solidFill>
                  <a:schemeClr val="bg1"/>
                </a:solidFill>
                <a:cs typeface="Arial" pitchFamily="34" charset="0"/>
              </a:endParaRPr>
            </a:p>
          </p:txBody>
        </p:sp>
        <p:sp>
          <p:nvSpPr>
            <p:cNvPr id="7" name="TextBox 6"/>
            <p:cNvSpPr txBox="1"/>
            <p:nvPr/>
          </p:nvSpPr>
          <p:spPr>
            <a:xfrm>
              <a:off x="803640" y="3362835"/>
              <a:ext cx="2059657" cy="276999"/>
            </a:xfrm>
            <a:prstGeom prst="rect">
              <a:avLst/>
            </a:prstGeom>
            <a:noFill/>
            <a:ln w="38100">
              <a:solidFill>
                <a:schemeClr val="accent2"/>
              </a:solidFill>
            </a:ln>
          </p:spPr>
          <p:txBody>
            <a:bodyPr wrap="square" rtlCol="0">
              <a:spAutoFit/>
            </a:bodyPr>
            <a:lstStyle/>
            <a:p>
              <a:pPr algn="ctr"/>
              <a:r>
                <a:rPr lang="id-ID" altLang="ko-KR" sz="1200" b="1" dirty="0">
                  <a:solidFill>
                    <a:schemeClr val="bg1"/>
                  </a:solidFill>
                  <a:cs typeface="Arial" pitchFamily="34" charset="0"/>
                </a:rPr>
                <a:t>1. PUBLICATION ETHIC</a:t>
              </a:r>
              <a:endParaRPr lang="ko-KR" altLang="en-US" sz="1200" b="1" dirty="0">
                <a:solidFill>
                  <a:schemeClr val="bg1"/>
                </a:solidFill>
                <a:cs typeface="Arial" pitchFamily="34" charset="0"/>
              </a:endParaRPr>
            </a:p>
          </p:txBody>
        </p:sp>
      </p:grpSp>
      <p:grpSp>
        <p:nvGrpSpPr>
          <p:cNvPr id="11" name="Group 10"/>
          <p:cNvGrpSpPr/>
          <p:nvPr/>
        </p:nvGrpSpPr>
        <p:grpSpPr>
          <a:xfrm>
            <a:off x="2645265" y="1707654"/>
            <a:ext cx="1926735" cy="787630"/>
            <a:chOff x="803640" y="3362835"/>
            <a:chExt cx="2059657" cy="787630"/>
          </a:xfrm>
        </p:grpSpPr>
        <p:sp>
          <p:nvSpPr>
            <p:cNvPr id="12" name="TextBox 11"/>
            <p:cNvSpPr txBox="1"/>
            <p:nvPr/>
          </p:nvSpPr>
          <p:spPr>
            <a:xfrm>
              <a:off x="803640" y="3688800"/>
              <a:ext cx="2059657" cy="461665"/>
            </a:xfrm>
            <a:prstGeom prst="rect">
              <a:avLst/>
            </a:prstGeom>
            <a:noFill/>
          </p:spPr>
          <p:txBody>
            <a:bodyPr wrap="square" rtlCol="0">
              <a:spAutoFit/>
            </a:bodyPr>
            <a:lstStyle/>
            <a:p>
              <a:pPr algn="ctr"/>
              <a:r>
                <a:rPr lang="id-ID" altLang="ko-KR" sz="1200" dirty="0">
                  <a:solidFill>
                    <a:schemeClr val="bg1"/>
                  </a:solidFill>
                  <a:cs typeface="Arial" pitchFamily="34" charset="0"/>
                </a:rPr>
                <a:t>Pemanfaatan Pustaka Digital</a:t>
              </a:r>
              <a:endParaRPr lang="ko-KR" altLang="en-US" sz="1200" dirty="0">
                <a:solidFill>
                  <a:schemeClr val="bg1"/>
                </a:solidFill>
                <a:cs typeface="Arial" pitchFamily="34" charset="0"/>
              </a:endParaRPr>
            </a:p>
          </p:txBody>
        </p:sp>
        <p:sp>
          <p:nvSpPr>
            <p:cNvPr id="13" name="TextBox 12"/>
            <p:cNvSpPr txBox="1"/>
            <p:nvPr/>
          </p:nvSpPr>
          <p:spPr>
            <a:xfrm>
              <a:off x="803640" y="3362835"/>
              <a:ext cx="2059657" cy="276999"/>
            </a:xfrm>
            <a:prstGeom prst="rect">
              <a:avLst/>
            </a:prstGeom>
            <a:solidFill>
              <a:schemeClr val="accent4"/>
            </a:solidFill>
            <a:ln w="38100">
              <a:solidFill>
                <a:schemeClr val="accent4"/>
              </a:solidFill>
            </a:ln>
          </p:spPr>
          <p:txBody>
            <a:bodyPr wrap="square" rtlCol="0">
              <a:spAutoFit/>
            </a:bodyPr>
            <a:lstStyle/>
            <a:p>
              <a:pPr algn="ctr"/>
              <a:r>
                <a:rPr lang="id-ID" altLang="ko-KR" sz="1200" b="1" dirty="0">
                  <a:solidFill>
                    <a:schemeClr val="bg1"/>
                  </a:solidFill>
                  <a:cs typeface="Arial" pitchFamily="34" charset="0"/>
                </a:rPr>
                <a:t>2. IT LITERACY</a:t>
              </a:r>
              <a:endParaRPr lang="ko-KR" altLang="en-US" sz="1200" b="1" dirty="0">
                <a:solidFill>
                  <a:schemeClr val="bg1"/>
                </a:solidFill>
                <a:cs typeface="Arial" pitchFamily="34" charset="0"/>
              </a:endParaRPr>
            </a:p>
          </p:txBody>
        </p:sp>
      </p:grpSp>
      <p:grpSp>
        <p:nvGrpSpPr>
          <p:cNvPr id="14" name="Group 13"/>
          <p:cNvGrpSpPr/>
          <p:nvPr/>
        </p:nvGrpSpPr>
        <p:grpSpPr>
          <a:xfrm>
            <a:off x="4805505" y="1707654"/>
            <a:ext cx="1926735" cy="787630"/>
            <a:chOff x="803640" y="3362835"/>
            <a:chExt cx="2059657" cy="787630"/>
          </a:xfrm>
        </p:grpSpPr>
        <p:sp>
          <p:nvSpPr>
            <p:cNvPr id="15" name="TextBox 14"/>
            <p:cNvSpPr txBox="1"/>
            <p:nvPr/>
          </p:nvSpPr>
          <p:spPr>
            <a:xfrm>
              <a:off x="803640" y="3688800"/>
              <a:ext cx="2059657" cy="461665"/>
            </a:xfrm>
            <a:prstGeom prst="rect">
              <a:avLst/>
            </a:prstGeom>
            <a:noFill/>
          </p:spPr>
          <p:txBody>
            <a:bodyPr wrap="square" rtlCol="0">
              <a:spAutoFit/>
            </a:bodyPr>
            <a:lstStyle/>
            <a:p>
              <a:pPr algn="ctr"/>
              <a:r>
                <a:rPr lang="id-ID" altLang="ko-KR" sz="1200" dirty="0">
                  <a:solidFill>
                    <a:schemeClr val="bg1"/>
                  </a:solidFill>
                  <a:cs typeface="Arial" pitchFamily="34" charset="0"/>
                </a:rPr>
                <a:t>Pemanfaatan Tools Pengolahan Kata</a:t>
              </a:r>
              <a:endParaRPr lang="ko-KR" altLang="en-US" sz="1200" dirty="0">
                <a:solidFill>
                  <a:schemeClr val="bg1"/>
                </a:solidFill>
                <a:cs typeface="Arial" pitchFamily="34" charset="0"/>
              </a:endParaRPr>
            </a:p>
          </p:txBody>
        </p:sp>
        <p:sp>
          <p:nvSpPr>
            <p:cNvPr id="16" name="TextBox 15"/>
            <p:cNvSpPr txBox="1"/>
            <p:nvPr/>
          </p:nvSpPr>
          <p:spPr>
            <a:xfrm>
              <a:off x="803640" y="3362835"/>
              <a:ext cx="2059657" cy="276999"/>
            </a:xfrm>
            <a:prstGeom prst="rect">
              <a:avLst/>
            </a:prstGeom>
            <a:noFill/>
            <a:ln w="38100">
              <a:solidFill>
                <a:schemeClr val="accent2"/>
              </a:solidFill>
            </a:ln>
          </p:spPr>
          <p:txBody>
            <a:bodyPr wrap="square" rtlCol="0">
              <a:spAutoFit/>
            </a:bodyPr>
            <a:lstStyle/>
            <a:p>
              <a:pPr algn="ctr"/>
              <a:r>
                <a:rPr lang="id-ID" altLang="ko-KR" sz="1200" b="1" dirty="0">
                  <a:solidFill>
                    <a:schemeClr val="bg1"/>
                  </a:solidFill>
                  <a:cs typeface="Arial" pitchFamily="34" charset="0"/>
                </a:rPr>
                <a:t>3. IT LITERACY</a:t>
              </a:r>
              <a:endParaRPr lang="ko-KR" altLang="en-US" sz="1200" b="1" dirty="0">
                <a:solidFill>
                  <a:schemeClr val="bg1"/>
                </a:solidFill>
                <a:cs typeface="Arial" pitchFamily="34" charset="0"/>
              </a:endParaRPr>
            </a:p>
          </p:txBody>
        </p:sp>
      </p:grpSp>
      <p:grpSp>
        <p:nvGrpSpPr>
          <p:cNvPr id="17" name="Group 16"/>
          <p:cNvGrpSpPr/>
          <p:nvPr/>
        </p:nvGrpSpPr>
        <p:grpSpPr>
          <a:xfrm>
            <a:off x="485024" y="3161905"/>
            <a:ext cx="1926735" cy="1156962"/>
            <a:chOff x="803640" y="3362835"/>
            <a:chExt cx="2059657" cy="1156962"/>
          </a:xfrm>
        </p:grpSpPr>
        <p:sp>
          <p:nvSpPr>
            <p:cNvPr id="18" name="TextBox 17"/>
            <p:cNvSpPr txBox="1"/>
            <p:nvPr/>
          </p:nvSpPr>
          <p:spPr>
            <a:xfrm>
              <a:off x="803640" y="3688800"/>
              <a:ext cx="2059657" cy="830997"/>
            </a:xfrm>
            <a:prstGeom prst="rect">
              <a:avLst/>
            </a:prstGeom>
            <a:noFill/>
          </p:spPr>
          <p:txBody>
            <a:bodyPr wrap="square" rtlCol="0">
              <a:spAutoFit/>
            </a:bodyPr>
            <a:lstStyle/>
            <a:p>
              <a:r>
                <a:rPr lang="id-ID" altLang="ko-KR" sz="1200" dirty="0">
                  <a:solidFill>
                    <a:schemeClr val="bg1"/>
                  </a:solidFill>
                  <a:cs typeface="Arial" pitchFamily="34" charset="0"/>
                </a:rPr>
                <a:t>Pemanfaatan Daftar Pustaka</a:t>
              </a:r>
            </a:p>
            <a:p>
              <a:pPr marL="171450" indent="-171450">
                <a:buFont typeface="Wingdings" panose="05000000000000000000" pitchFamily="2" charset="2"/>
                <a:buChar char="q"/>
              </a:pPr>
              <a:r>
                <a:rPr lang="id-ID" altLang="ko-KR" sz="1200" dirty="0">
                  <a:solidFill>
                    <a:schemeClr val="bg1"/>
                  </a:solidFill>
                  <a:cs typeface="Arial" pitchFamily="34" charset="0"/>
                </a:rPr>
                <a:t> Mendeley</a:t>
              </a:r>
            </a:p>
            <a:p>
              <a:pPr marL="171450" indent="-171450">
                <a:buFont typeface="Wingdings" panose="05000000000000000000" pitchFamily="2" charset="2"/>
                <a:buChar char="q"/>
              </a:pPr>
              <a:r>
                <a:rPr lang="id-ID" altLang="ko-KR" sz="1200" dirty="0">
                  <a:solidFill>
                    <a:schemeClr val="bg1"/>
                  </a:solidFill>
                  <a:cs typeface="Arial" pitchFamily="34" charset="0"/>
                </a:rPr>
                <a:t>Word Refernce Tools</a:t>
              </a:r>
              <a:endParaRPr lang="ko-KR" altLang="en-US" sz="1200" dirty="0">
                <a:solidFill>
                  <a:schemeClr val="bg1"/>
                </a:solidFill>
                <a:cs typeface="Arial" pitchFamily="34" charset="0"/>
              </a:endParaRPr>
            </a:p>
          </p:txBody>
        </p:sp>
        <p:sp>
          <p:nvSpPr>
            <p:cNvPr id="19" name="TextBox 18"/>
            <p:cNvSpPr txBox="1"/>
            <p:nvPr/>
          </p:nvSpPr>
          <p:spPr>
            <a:xfrm>
              <a:off x="803640" y="3362835"/>
              <a:ext cx="2059657" cy="276999"/>
            </a:xfrm>
            <a:prstGeom prst="rect">
              <a:avLst/>
            </a:prstGeom>
            <a:solidFill>
              <a:schemeClr val="accent4"/>
            </a:solidFill>
            <a:ln w="38100">
              <a:solidFill>
                <a:schemeClr val="accent4"/>
              </a:solidFill>
            </a:ln>
          </p:spPr>
          <p:txBody>
            <a:bodyPr wrap="square" rtlCol="0">
              <a:spAutoFit/>
            </a:bodyPr>
            <a:lstStyle/>
            <a:p>
              <a:pPr algn="ctr"/>
              <a:r>
                <a:rPr lang="id-ID" altLang="ko-KR" sz="1200" b="1" dirty="0">
                  <a:solidFill>
                    <a:schemeClr val="bg1"/>
                  </a:solidFill>
                  <a:cs typeface="Arial" pitchFamily="34" charset="0"/>
                </a:rPr>
                <a:t>4. IT LITERACY</a:t>
              </a:r>
              <a:endParaRPr lang="ko-KR" altLang="en-US" sz="1200" b="1" dirty="0">
                <a:solidFill>
                  <a:schemeClr val="bg1"/>
                </a:solidFill>
                <a:cs typeface="Arial" pitchFamily="34" charset="0"/>
              </a:endParaRPr>
            </a:p>
          </p:txBody>
        </p:sp>
      </p:grpSp>
      <p:grpSp>
        <p:nvGrpSpPr>
          <p:cNvPr id="20" name="Group 19"/>
          <p:cNvGrpSpPr/>
          <p:nvPr/>
        </p:nvGrpSpPr>
        <p:grpSpPr>
          <a:xfrm>
            <a:off x="2555775" y="3161905"/>
            <a:ext cx="2105713" cy="787630"/>
            <a:chOff x="707977" y="3362835"/>
            <a:chExt cx="2250983" cy="787630"/>
          </a:xfrm>
        </p:grpSpPr>
        <p:sp>
          <p:nvSpPr>
            <p:cNvPr id="21" name="TextBox 20"/>
            <p:cNvSpPr txBox="1"/>
            <p:nvPr/>
          </p:nvSpPr>
          <p:spPr>
            <a:xfrm>
              <a:off x="803640" y="3688800"/>
              <a:ext cx="2059657" cy="461665"/>
            </a:xfrm>
            <a:prstGeom prst="rect">
              <a:avLst/>
            </a:prstGeom>
            <a:noFill/>
          </p:spPr>
          <p:txBody>
            <a:bodyPr wrap="square" rtlCol="0">
              <a:spAutoFit/>
            </a:bodyPr>
            <a:lstStyle/>
            <a:p>
              <a:pPr algn="ctr"/>
              <a:r>
                <a:rPr lang="id-ID" altLang="ko-KR" sz="1200" dirty="0">
                  <a:solidFill>
                    <a:schemeClr val="bg1"/>
                  </a:solidFill>
                  <a:cs typeface="Arial" pitchFamily="34" charset="0"/>
                </a:rPr>
                <a:t>Pemanfaatan Tools Plagiarism Checker</a:t>
              </a:r>
              <a:endParaRPr lang="ko-KR" altLang="en-US" sz="1200" dirty="0">
                <a:solidFill>
                  <a:schemeClr val="bg1"/>
                </a:solidFill>
                <a:cs typeface="Arial" pitchFamily="34" charset="0"/>
              </a:endParaRPr>
            </a:p>
          </p:txBody>
        </p:sp>
        <p:sp>
          <p:nvSpPr>
            <p:cNvPr id="22" name="TextBox 21"/>
            <p:cNvSpPr txBox="1"/>
            <p:nvPr/>
          </p:nvSpPr>
          <p:spPr>
            <a:xfrm>
              <a:off x="707977" y="3362835"/>
              <a:ext cx="2250983" cy="276999"/>
            </a:xfrm>
            <a:prstGeom prst="rect">
              <a:avLst/>
            </a:prstGeom>
            <a:noFill/>
            <a:ln w="38100">
              <a:solidFill>
                <a:schemeClr val="accent2"/>
              </a:solidFill>
            </a:ln>
          </p:spPr>
          <p:txBody>
            <a:bodyPr wrap="square" rtlCol="0">
              <a:spAutoFit/>
            </a:bodyPr>
            <a:lstStyle/>
            <a:p>
              <a:pPr algn="ctr"/>
              <a:r>
                <a:rPr lang="id-ID" altLang="ko-KR" sz="1200" b="1" dirty="0">
                  <a:solidFill>
                    <a:schemeClr val="bg1"/>
                  </a:solidFill>
                  <a:cs typeface="Arial" pitchFamily="34" charset="0"/>
                </a:rPr>
                <a:t>5. PLAGIARISM CHECKER</a:t>
              </a:r>
              <a:endParaRPr lang="ko-KR" altLang="en-US" sz="1200" b="1" dirty="0">
                <a:solidFill>
                  <a:schemeClr val="bg1"/>
                </a:solidFill>
                <a:cs typeface="Arial" pitchFamily="34" charset="0"/>
              </a:endParaRPr>
            </a:p>
          </p:txBody>
        </p:sp>
      </p:grpSp>
      <p:grpSp>
        <p:nvGrpSpPr>
          <p:cNvPr id="23" name="Group 22"/>
          <p:cNvGrpSpPr/>
          <p:nvPr/>
        </p:nvGrpSpPr>
        <p:grpSpPr>
          <a:xfrm>
            <a:off x="4805503" y="3161905"/>
            <a:ext cx="2105713" cy="972296"/>
            <a:chOff x="803639" y="3362835"/>
            <a:chExt cx="2250983" cy="972296"/>
          </a:xfrm>
        </p:grpSpPr>
        <p:sp>
          <p:nvSpPr>
            <p:cNvPr id="24" name="TextBox 23"/>
            <p:cNvSpPr txBox="1"/>
            <p:nvPr/>
          </p:nvSpPr>
          <p:spPr>
            <a:xfrm>
              <a:off x="803640" y="3688800"/>
              <a:ext cx="2059657" cy="646331"/>
            </a:xfrm>
            <a:prstGeom prst="rect">
              <a:avLst/>
            </a:prstGeom>
            <a:noFill/>
          </p:spPr>
          <p:txBody>
            <a:bodyPr wrap="square" rtlCol="0">
              <a:spAutoFit/>
            </a:bodyPr>
            <a:lstStyle/>
            <a:p>
              <a:pPr marL="171450" indent="-171450">
                <a:buFont typeface="Wingdings" panose="05000000000000000000" pitchFamily="2" charset="2"/>
                <a:buChar char="q"/>
              </a:pPr>
              <a:r>
                <a:rPr lang="id-ID" altLang="ko-KR" sz="1200" dirty="0">
                  <a:solidFill>
                    <a:schemeClr val="bg1"/>
                  </a:solidFill>
                  <a:cs typeface="Arial" pitchFamily="34" charset="0"/>
                </a:rPr>
                <a:t>Makalah/Proposal</a:t>
              </a:r>
            </a:p>
            <a:p>
              <a:pPr marL="171450" indent="-171450">
                <a:buFont typeface="Wingdings" panose="05000000000000000000" pitchFamily="2" charset="2"/>
                <a:buChar char="q"/>
              </a:pPr>
              <a:r>
                <a:rPr lang="id-ID" altLang="ko-KR" sz="1200" dirty="0">
                  <a:solidFill>
                    <a:schemeClr val="bg1"/>
                  </a:solidFill>
                  <a:cs typeface="Arial" pitchFamily="34" charset="0"/>
                </a:rPr>
                <a:t>Maksimum Similarity 40%</a:t>
              </a:r>
            </a:p>
          </p:txBody>
        </p:sp>
        <p:sp>
          <p:nvSpPr>
            <p:cNvPr id="25" name="TextBox 24"/>
            <p:cNvSpPr txBox="1"/>
            <p:nvPr/>
          </p:nvSpPr>
          <p:spPr>
            <a:xfrm>
              <a:off x="803639" y="3362835"/>
              <a:ext cx="2250983" cy="276999"/>
            </a:xfrm>
            <a:prstGeom prst="rect">
              <a:avLst/>
            </a:prstGeom>
            <a:solidFill>
              <a:schemeClr val="accent4"/>
            </a:solidFill>
            <a:ln w="38100">
              <a:solidFill>
                <a:schemeClr val="accent4"/>
              </a:solidFill>
            </a:ln>
          </p:spPr>
          <p:txBody>
            <a:bodyPr wrap="square" rtlCol="0">
              <a:spAutoFit/>
            </a:bodyPr>
            <a:lstStyle/>
            <a:p>
              <a:pPr algn="ctr"/>
              <a:r>
                <a:rPr lang="id-ID" altLang="ko-KR" sz="1200" b="1" dirty="0">
                  <a:solidFill>
                    <a:schemeClr val="bg1"/>
                  </a:solidFill>
                  <a:cs typeface="Arial" pitchFamily="34" charset="0"/>
                </a:rPr>
                <a:t>6. PLAGIARISM CHECKER</a:t>
              </a:r>
              <a:endParaRPr lang="ko-KR" altLang="en-US" sz="1200" b="1" dirty="0">
                <a:solidFill>
                  <a:schemeClr val="bg1"/>
                </a:solidFill>
                <a:cs typeface="Arial" pitchFamily="34" charset="0"/>
              </a:endParaRPr>
            </a:p>
          </p:txBody>
        </p:sp>
      </p:grpSp>
      <p:sp>
        <p:nvSpPr>
          <p:cNvPr id="30" name="Rectangle 29">
            <a:extLst>
              <a:ext uri="{FF2B5EF4-FFF2-40B4-BE49-F238E27FC236}">
                <a16:creationId xmlns:a16="http://schemas.microsoft.com/office/drawing/2014/main" id="{E366D92A-185B-48AF-AE18-A94C10C6F123}"/>
              </a:ext>
            </a:extLst>
          </p:cNvPr>
          <p:cNvSpPr/>
          <p:nvPr/>
        </p:nvSpPr>
        <p:spPr>
          <a:xfrm>
            <a:off x="7117431" y="1365527"/>
            <a:ext cx="1728192" cy="273630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2" name="Group 31">
            <a:extLst>
              <a:ext uri="{FF2B5EF4-FFF2-40B4-BE49-F238E27FC236}">
                <a16:creationId xmlns:a16="http://schemas.microsoft.com/office/drawing/2014/main" id="{BCFC5752-88FF-4301-8063-850BCD1648BC}"/>
              </a:ext>
            </a:extLst>
          </p:cNvPr>
          <p:cNvGrpSpPr/>
          <p:nvPr/>
        </p:nvGrpSpPr>
        <p:grpSpPr>
          <a:xfrm>
            <a:off x="7261448" y="2499742"/>
            <a:ext cx="1440160" cy="1152128"/>
            <a:chOff x="803640" y="2960702"/>
            <a:chExt cx="2059657" cy="1152128"/>
          </a:xfrm>
        </p:grpSpPr>
        <p:sp>
          <p:nvSpPr>
            <p:cNvPr id="33" name="TextBox 32">
              <a:extLst>
                <a:ext uri="{FF2B5EF4-FFF2-40B4-BE49-F238E27FC236}">
                  <a16:creationId xmlns:a16="http://schemas.microsoft.com/office/drawing/2014/main" id="{77CF8D66-D49D-4257-A1FD-5E68D7822E30}"/>
                </a:ext>
              </a:extLst>
            </p:cNvPr>
            <p:cNvSpPr txBox="1"/>
            <p:nvPr/>
          </p:nvSpPr>
          <p:spPr>
            <a:xfrm>
              <a:off x="803640" y="3281833"/>
              <a:ext cx="2059657" cy="830997"/>
            </a:xfrm>
            <a:prstGeom prst="rect">
              <a:avLst/>
            </a:prstGeom>
            <a:noFill/>
          </p:spPr>
          <p:txBody>
            <a:bodyPr wrap="square" rtlCol="0">
              <a:spAutoFit/>
            </a:bodyPr>
            <a:lstStyle/>
            <a:p>
              <a:pPr marL="171450" indent="-171450">
                <a:buFont typeface="Wingdings" panose="05000000000000000000" pitchFamily="2" charset="2"/>
                <a:buChar char="q"/>
              </a:pPr>
              <a:r>
                <a:rPr lang="id-ID" altLang="ko-KR" sz="1200" dirty="0">
                  <a:solidFill>
                    <a:schemeClr val="bg1"/>
                  </a:solidFill>
                  <a:cs typeface="Arial" pitchFamily="34" charset="0"/>
                </a:rPr>
                <a:t>Berbasis CBT</a:t>
              </a:r>
            </a:p>
            <a:p>
              <a:pPr marL="171450" indent="-171450">
                <a:buFont typeface="Wingdings" panose="05000000000000000000" pitchFamily="2" charset="2"/>
                <a:buChar char="q"/>
              </a:pPr>
              <a:r>
                <a:rPr lang="id-ID" altLang="ko-KR" sz="1200" dirty="0">
                  <a:solidFill>
                    <a:schemeClr val="bg1"/>
                  </a:solidFill>
                  <a:cs typeface="Arial" pitchFamily="34" charset="0"/>
                </a:rPr>
                <a:t>Jumlah soal 100 butir</a:t>
              </a:r>
            </a:p>
            <a:p>
              <a:pPr marL="171450" indent="-171450">
                <a:buFont typeface="Wingdings" panose="05000000000000000000" pitchFamily="2" charset="2"/>
                <a:buChar char="q"/>
              </a:pPr>
              <a:r>
                <a:rPr lang="id-ID" altLang="ko-KR" sz="1200" i="1" dirty="0">
                  <a:solidFill>
                    <a:schemeClr val="bg1"/>
                  </a:solidFill>
                  <a:cs typeface="Arial" pitchFamily="34" charset="0"/>
                </a:rPr>
                <a:t>Real time score</a:t>
              </a:r>
              <a:endParaRPr lang="ko-KR" altLang="en-US" sz="1200" i="1" dirty="0">
                <a:solidFill>
                  <a:schemeClr val="bg1"/>
                </a:solidFill>
                <a:cs typeface="Arial" pitchFamily="34" charset="0"/>
              </a:endParaRPr>
            </a:p>
          </p:txBody>
        </p:sp>
        <p:sp>
          <p:nvSpPr>
            <p:cNvPr id="34" name="TextBox 33">
              <a:extLst>
                <a:ext uri="{FF2B5EF4-FFF2-40B4-BE49-F238E27FC236}">
                  <a16:creationId xmlns:a16="http://schemas.microsoft.com/office/drawing/2014/main" id="{9AA76BBC-5A05-4CB1-970C-870BBF0A2E18}"/>
                </a:ext>
              </a:extLst>
            </p:cNvPr>
            <p:cNvSpPr txBox="1"/>
            <p:nvPr/>
          </p:nvSpPr>
          <p:spPr>
            <a:xfrm>
              <a:off x="803640" y="2960702"/>
              <a:ext cx="2059657" cy="276999"/>
            </a:xfrm>
            <a:prstGeom prst="rect">
              <a:avLst/>
            </a:prstGeom>
            <a:noFill/>
          </p:spPr>
          <p:txBody>
            <a:bodyPr wrap="square" rtlCol="0">
              <a:spAutoFit/>
            </a:bodyPr>
            <a:lstStyle/>
            <a:p>
              <a:pPr algn="ctr"/>
              <a:r>
                <a:rPr lang="id-ID" altLang="ko-KR" sz="1200" b="1" dirty="0">
                  <a:solidFill>
                    <a:schemeClr val="bg1"/>
                  </a:solidFill>
                  <a:cs typeface="Arial" pitchFamily="34" charset="0"/>
                </a:rPr>
                <a:t>UJIAN AKHIR</a:t>
              </a:r>
              <a:endParaRPr lang="ko-KR" altLang="en-US" sz="1200" b="1" dirty="0">
                <a:solidFill>
                  <a:schemeClr val="bg1"/>
                </a:solidFill>
                <a:cs typeface="Arial" pitchFamily="34" charset="0"/>
              </a:endParaRPr>
            </a:p>
          </p:txBody>
        </p:sp>
      </p:grpSp>
      <p:sp>
        <p:nvSpPr>
          <p:cNvPr id="35" name="Oval 34">
            <a:extLst>
              <a:ext uri="{FF2B5EF4-FFF2-40B4-BE49-F238E27FC236}">
                <a16:creationId xmlns:a16="http://schemas.microsoft.com/office/drawing/2014/main" id="{7CCE6192-7705-4870-B677-3862C7AE94DC}"/>
              </a:ext>
            </a:extLst>
          </p:cNvPr>
          <p:cNvSpPr/>
          <p:nvPr/>
        </p:nvSpPr>
        <p:spPr>
          <a:xfrm>
            <a:off x="7524328" y="1533158"/>
            <a:ext cx="792088" cy="7875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ko-KR" dirty="0">
                <a:solidFill>
                  <a:schemeClr val="tx1"/>
                </a:solidFill>
              </a:rPr>
              <a:t>7</a:t>
            </a:r>
            <a:endParaRPr lang="ko-KR" altLang="en-US" dirty="0">
              <a:solidFill>
                <a:schemeClr val="tx1"/>
              </a:solidFill>
            </a:endParaRPr>
          </a:p>
        </p:txBody>
      </p:sp>
    </p:spTree>
    <p:extLst>
      <p:ext uri="{BB962C8B-B14F-4D97-AF65-F5344CB8AC3E}">
        <p14:creationId xmlns:p14="http://schemas.microsoft.com/office/powerpoint/2010/main" val="629329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29" y="82776"/>
            <a:ext cx="9144000" cy="576064"/>
          </a:xfrm>
        </p:spPr>
        <p:txBody>
          <a:bodyPr/>
          <a:lstStyle/>
          <a:p>
            <a:r>
              <a:rPr lang="id-ID" altLang="ko-KR" dirty="0">
                <a:latin typeface="Audrey" pitchFamily="50" charset="0"/>
                <a:ea typeface="Meiryo UI" panose="020B0604030504040204" pitchFamily="34" charset="-128"/>
              </a:rPr>
              <a:t>TUGAS BESAR</a:t>
            </a:r>
            <a:endParaRPr lang="ko-KR" altLang="en-US" dirty="0">
              <a:latin typeface="Audrey" pitchFamily="50" charset="0"/>
            </a:endParaRPr>
          </a:p>
        </p:txBody>
      </p:sp>
      <p:sp>
        <p:nvSpPr>
          <p:cNvPr id="3" name="Text Placeholder 2"/>
          <p:cNvSpPr>
            <a:spLocks noGrp="1"/>
          </p:cNvSpPr>
          <p:nvPr>
            <p:ph type="body" sz="quarter" idx="11"/>
          </p:nvPr>
        </p:nvSpPr>
        <p:spPr>
          <a:xfrm>
            <a:off x="0" y="603036"/>
            <a:ext cx="9144000" cy="288032"/>
          </a:xfrm>
        </p:spPr>
        <p:txBody>
          <a:bodyPr/>
          <a:lstStyle/>
          <a:p>
            <a:pPr lvl="0"/>
            <a:r>
              <a:rPr lang="id-ID" altLang="ko-KR" dirty="0">
                <a:solidFill>
                  <a:schemeClr val="bg1"/>
                </a:solidFill>
                <a:latin typeface="Meiryo UI" panose="020B0604030504040204" pitchFamily="34" charset="-128"/>
                <a:ea typeface="Meiryo UI" panose="020B0604030504040204" pitchFamily="34" charset="-128"/>
              </a:rPr>
              <a:t>DIGITAL ACADEMICS WRITING</a:t>
            </a:r>
            <a:endParaRPr lang="en-US" altLang="ko-KR" dirty="0">
              <a:solidFill>
                <a:schemeClr val="bg1"/>
              </a:solidFill>
              <a:latin typeface="Meiryo UI" panose="020B0604030504040204" pitchFamily="34" charset="-128"/>
              <a:ea typeface="Meiryo UI" panose="020B0604030504040204" pitchFamily="34" charset="-128"/>
            </a:endParaRPr>
          </a:p>
        </p:txBody>
      </p:sp>
      <p:grpSp>
        <p:nvGrpSpPr>
          <p:cNvPr id="61" name="Group 60">
            <a:extLst>
              <a:ext uri="{FF2B5EF4-FFF2-40B4-BE49-F238E27FC236}">
                <a16:creationId xmlns:a16="http://schemas.microsoft.com/office/drawing/2014/main" id="{1626FD47-29CC-4E31-B4C9-917B641C9191}"/>
              </a:ext>
            </a:extLst>
          </p:cNvPr>
          <p:cNvGrpSpPr/>
          <p:nvPr/>
        </p:nvGrpSpPr>
        <p:grpSpPr>
          <a:xfrm>
            <a:off x="3547075" y="987574"/>
            <a:ext cx="1020696" cy="1020696"/>
            <a:chOff x="3623312" y="1131590"/>
            <a:chExt cx="1020696" cy="1020696"/>
          </a:xfrm>
          <a:solidFill>
            <a:schemeClr val="tx1">
              <a:lumMod val="75000"/>
              <a:lumOff val="25000"/>
            </a:schemeClr>
          </a:solidFill>
        </p:grpSpPr>
        <p:sp>
          <p:nvSpPr>
            <p:cNvPr id="62" name="Teardrop 61">
              <a:extLst>
                <a:ext uri="{FF2B5EF4-FFF2-40B4-BE49-F238E27FC236}">
                  <a16:creationId xmlns:a16="http://schemas.microsoft.com/office/drawing/2014/main" id="{9C152F4E-B845-4D50-AD56-19AF94A2DAA0}"/>
                </a:ext>
              </a:extLst>
            </p:cNvPr>
            <p:cNvSpPr/>
            <p:nvPr/>
          </p:nvSpPr>
          <p:spPr>
            <a:xfrm rot="5400000">
              <a:off x="3623312" y="1131590"/>
              <a:ext cx="1020696" cy="1020696"/>
            </a:xfrm>
            <a:prstGeom prst="teardrop">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accent2"/>
                </a:solidFill>
                <a:latin typeface="Meiryo UI" panose="020B0604030504040204" pitchFamily="34" charset="-128"/>
              </a:endParaRPr>
            </a:p>
          </p:txBody>
        </p:sp>
        <p:sp>
          <p:nvSpPr>
            <p:cNvPr id="63" name="Oval 62">
              <a:extLst>
                <a:ext uri="{FF2B5EF4-FFF2-40B4-BE49-F238E27FC236}">
                  <a16:creationId xmlns:a16="http://schemas.microsoft.com/office/drawing/2014/main" id="{4895C6F5-3185-4C12-840F-1299593E91CE}"/>
                </a:ext>
              </a:extLst>
            </p:cNvPr>
            <p:cNvSpPr/>
            <p:nvPr/>
          </p:nvSpPr>
          <p:spPr>
            <a:xfrm>
              <a:off x="3699550" y="1207828"/>
              <a:ext cx="868221" cy="86822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accent2"/>
                </a:solidFill>
                <a:latin typeface="Meiryo UI" panose="020B0604030504040204" pitchFamily="34" charset="-128"/>
              </a:endParaRPr>
            </a:p>
          </p:txBody>
        </p:sp>
      </p:grpSp>
      <p:grpSp>
        <p:nvGrpSpPr>
          <p:cNvPr id="64" name="Group 63">
            <a:extLst>
              <a:ext uri="{FF2B5EF4-FFF2-40B4-BE49-F238E27FC236}">
                <a16:creationId xmlns:a16="http://schemas.microsoft.com/office/drawing/2014/main" id="{769525E4-BECA-4310-91D9-90B2F64AF7D2}"/>
              </a:ext>
            </a:extLst>
          </p:cNvPr>
          <p:cNvGrpSpPr/>
          <p:nvPr/>
        </p:nvGrpSpPr>
        <p:grpSpPr>
          <a:xfrm>
            <a:off x="3410857" y="2031141"/>
            <a:ext cx="1020696" cy="1020696"/>
            <a:chOff x="3623312" y="1131590"/>
            <a:chExt cx="1020696" cy="1020696"/>
          </a:xfrm>
          <a:solidFill>
            <a:schemeClr val="tx1">
              <a:lumMod val="75000"/>
              <a:lumOff val="25000"/>
            </a:schemeClr>
          </a:solidFill>
        </p:grpSpPr>
        <p:sp>
          <p:nvSpPr>
            <p:cNvPr id="65" name="Teardrop 64">
              <a:extLst>
                <a:ext uri="{FF2B5EF4-FFF2-40B4-BE49-F238E27FC236}">
                  <a16:creationId xmlns:a16="http://schemas.microsoft.com/office/drawing/2014/main" id="{86B3F7C2-33F5-4C71-B312-3A8DE7C3FDDD}"/>
                </a:ext>
              </a:extLst>
            </p:cNvPr>
            <p:cNvSpPr/>
            <p:nvPr/>
          </p:nvSpPr>
          <p:spPr>
            <a:xfrm rot="5400000">
              <a:off x="3623312" y="1131590"/>
              <a:ext cx="1020696" cy="1020696"/>
            </a:xfrm>
            <a:prstGeom prst="teardrop">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sp>
          <p:nvSpPr>
            <p:cNvPr id="66" name="Oval 65">
              <a:extLst>
                <a:ext uri="{FF2B5EF4-FFF2-40B4-BE49-F238E27FC236}">
                  <a16:creationId xmlns:a16="http://schemas.microsoft.com/office/drawing/2014/main" id="{BCAC1F47-D63B-43B1-BF9A-4FDECE38EDD5}"/>
                </a:ext>
              </a:extLst>
            </p:cNvPr>
            <p:cNvSpPr/>
            <p:nvPr/>
          </p:nvSpPr>
          <p:spPr>
            <a:xfrm>
              <a:off x="3699550" y="1207828"/>
              <a:ext cx="868221" cy="86822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grpSp>
      <p:grpSp>
        <p:nvGrpSpPr>
          <p:cNvPr id="67" name="Group 66">
            <a:extLst>
              <a:ext uri="{FF2B5EF4-FFF2-40B4-BE49-F238E27FC236}">
                <a16:creationId xmlns:a16="http://schemas.microsoft.com/office/drawing/2014/main" id="{412CDA65-9CA5-413E-A17D-91C3C8F1643B}"/>
              </a:ext>
            </a:extLst>
          </p:cNvPr>
          <p:cNvGrpSpPr/>
          <p:nvPr/>
        </p:nvGrpSpPr>
        <p:grpSpPr>
          <a:xfrm>
            <a:off x="3271627" y="3051837"/>
            <a:ext cx="1020696" cy="1020696"/>
            <a:chOff x="3623312" y="1131590"/>
            <a:chExt cx="1020696" cy="1020696"/>
          </a:xfrm>
          <a:solidFill>
            <a:schemeClr val="tx1">
              <a:lumMod val="75000"/>
              <a:lumOff val="25000"/>
            </a:schemeClr>
          </a:solidFill>
        </p:grpSpPr>
        <p:sp>
          <p:nvSpPr>
            <p:cNvPr id="68" name="Teardrop 67">
              <a:extLst>
                <a:ext uri="{FF2B5EF4-FFF2-40B4-BE49-F238E27FC236}">
                  <a16:creationId xmlns:a16="http://schemas.microsoft.com/office/drawing/2014/main" id="{0D41FE76-033D-4034-A635-964C39DC2662}"/>
                </a:ext>
              </a:extLst>
            </p:cNvPr>
            <p:cNvSpPr/>
            <p:nvPr/>
          </p:nvSpPr>
          <p:spPr>
            <a:xfrm rot="5400000">
              <a:off x="3623312" y="1131590"/>
              <a:ext cx="1020696" cy="1020696"/>
            </a:xfrm>
            <a:prstGeom prst="teardrop">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sp>
          <p:nvSpPr>
            <p:cNvPr id="69" name="Oval 68">
              <a:extLst>
                <a:ext uri="{FF2B5EF4-FFF2-40B4-BE49-F238E27FC236}">
                  <a16:creationId xmlns:a16="http://schemas.microsoft.com/office/drawing/2014/main" id="{64E8270C-573D-44E1-8C7D-239274350B3B}"/>
                </a:ext>
              </a:extLst>
            </p:cNvPr>
            <p:cNvSpPr/>
            <p:nvPr/>
          </p:nvSpPr>
          <p:spPr>
            <a:xfrm>
              <a:off x="3699550" y="1207828"/>
              <a:ext cx="868221" cy="86822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grpSp>
      <p:grpSp>
        <p:nvGrpSpPr>
          <p:cNvPr id="70" name="Group 69">
            <a:extLst>
              <a:ext uri="{FF2B5EF4-FFF2-40B4-BE49-F238E27FC236}">
                <a16:creationId xmlns:a16="http://schemas.microsoft.com/office/drawing/2014/main" id="{4C954806-8A08-4790-A64D-80B6D819B8F1}"/>
              </a:ext>
            </a:extLst>
          </p:cNvPr>
          <p:cNvGrpSpPr/>
          <p:nvPr/>
        </p:nvGrpSpPr>
        <p:grpSpPr>
          <a:xfrm flipH="1">
            <a:off x="4644008" y="1675332"/>
            <a:ext cx="1020696" cy="1020696"/>
            <a:chOff x="3623312" y="1131590"/>
            <a:chExt cx="1020696" cy="1020696"/>
          </a:xfrm>
          <a:solidFill>
            <a:schemeClr val="tx1">
              <a:lumMod val="75000"/>
              <a:lumOff val="25000"/>
            </a:schemeClr>
          </a:solidFill>
        </p:grpSpPr>
        <p:sp>
          <p:nvSpPr>
            <p:cNvPr id="71" name="Teardrop 70">
              <a:extLst>
                <a:ext uri="{FF2B5EF4-FFF2-40B4-BE49-F238E27FC236}">
                  <a16:creationId xmlns:a16="http://schemas.microsoft.com/office/drawing/2014/main" id="{5005AD60-48F3-47ED-8CA1-286F19D6FFA0}"/>
                </a:ext>
              </a:extLst>
            </p:cNvPr>
            <p:cNvSpPr/>
            <p:nvPr/>
          </p:nvSpPr>
          <p:spPr>
            <a:xfrm rot="5400000">
              <a:off x="3623312" y="1131590"/>
              <a:ext cx="1020696" cy="1020696"/>
            </a:xfrm>
            <a:prstGeom prst="teardrop">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sp>
          <p:nvSpPr>
            <p:cNvPr id="72" name="Oval 71">
              <a:extLst>
                <a:ext uri="{FF2B5EF4-FFF2-40B4-BE49-F238E27FC236}">
                  <a16:creationId xmlns:a16="http://schemas.microsoft.com/office/drawing/2014/main" id="{A524689C-2A69-4802-9194-5D3056C60BC1}"/>
                </a:ext>
              </a:extLst>
            </p:cNvPr>
            <p:cNvSpPr/>
            <p:nvPr/>
          </p:nvSpPr>
          <p:spPr>
            <a:xfrm>
              <a:off x="3699550" y="1207828"/>
              <a:ext cx="868221" cy="86822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grpSp>
      <p:grpSp>
        <p:nvGrpSpPr>
          <p:cNvPr id="73" name="Group 72">
            <a:extLst>
              <a:ext uri="{FF2B5EF4-FFF2-40B4-BE49-F238E27FC236}">
                <a16:creationId xmlns:a16="http://schemas.microsoft.com/office/drawing/2014/main" id="{D51AB1C4-A8B8-46F7-A9E1-16E12770DFDF}"/>
              </a:ext>
            </a:extLst>
          </p:cNvPr>
          <p:cNvGrpSpPr/>
          <p:nvPr/>
        </p:nvGrpSpPr>
        <p:grpSpPr>
          <a:xfrm flipH="1">
            <a:off x="4730271" y="2717570"/>
            <a:ext cx="1020696" cy="1020696"/>
            <a:chOff x="3623312" y="1131590"/>
            <a:chExt cx="1020696" cy="1020696"/>
          </a:xfrm>
          <a:solidFill>
            <a:schemeClr val="tx1">
              <a:lumMod val="75000"/>
              <a:lumOff val="25000"/>
            </a:schemeClr>
          </a:solidFill>
        </p:grpSpPr>
        <p:sp>
          <p:nvSpPr>
            <p:cNvPr id="74" name="Teardrop 73">
              <a:extLst>
                <a:ext uri="{FF2B5EF4-FFF2-40B4-BE49-F238E27FC236}">
                  <a16:creationId xmlns:a16="http://schemas.microsoft.com/office/drawing/2014/main" id="{4795CFDF-F076-4A5E-85A0-78513AD14E4C}"/>
                </a:ext>
              </a:extLst>
            </p:cNvPr>
            <p:cNvSpPr/>
            <p:nvPr/>
          </p:nvSpPr>
          <p:spPr>
            <a:xfrm rot="5400000">
              <a:off x="3623312" y="1131590"/>
              <a:ext cx="1020696" cy="1020696"/>
            </a:xfrm>
            <a:prstGeom prst="teardrop">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sp>
          <p:nvSpPr>
            <p:cNvPr id="75" name="Oval 74">
              <a:extLst>
                <a:ext uri="{FF2B5EF4-FFF2-40B4-BE49-F238E27FC236}">
                  <a16:creationId xmlns:a16="http://schemas.microsoft.com/office/drawing/2014/main" id="{051E4E29-931C-40B2-9CFE-7DCA2F25C637}"/>
                </a:ext>
              </a:extLst>
            </p:cNvPr>
            <p:cNvSpPr/>
            <p:nvPr/>
          </p:nvSpPr>
          <p:spPr>
            <a:xfrm>
              <a:off x="3699550" y="1207828"/>
              <a:ext cx="868221" cy="868221"/>
            </a:xfrm>
            <a:prstGeom prst="ellipse">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grpSp>
      <p:sp>
        <p:nvSpPr>
          <p:cNvPr id="81" name="Block Arc 14">
            <a:extLst>
              <a:ext uri="{FF2B5EF4-FFF2-40B4-BE49-F238E27FC236}">
                <a16:creationId xmlns:a16="http://schemas.microsoft.com/office/drawing/2014/main" id="{FD7DAD0F-48BC-437B-A04A-D27EE36547C7}"/>
              </a:ext>
            </a:extLst>
          </p:cNvPr>
          <p:cNvSpPr/>
          <p:nvPr/>
        </p:nvSpPr>
        <p:spPr>
          <a:xfrm rot="16200000">
            <a:off x="3874796" y="1315174"/>
            <a:ext cx="365255" cy="36549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lumMod val="95000"/>
                </a:schemeClr>
              </a:solidFill>
              <a:latin typeface="Meiryo UI" panose="020B0604030504040204" pitchFamily="34" charset="-128"/>
            </a:endParaRPr>
          </a:p>
        </p:txBody>
      </p:sp>
      <p:sp>
        <p:nvSpPr>
          <p:cNvPr id="82" name="Rectangle 36">
            <a:extLst>
              <a:ext uri="{FF2B5EF4-FFF2-40B4-BE49-F238E27FC236}">
                <a16:creationId xmlns:a16="http://schemas.microsoft.com/office/drawing/2014/main" id="{20B6DA6C-3B77-4237-A5DA-05016E88B752}"/>
              </a:ext>
            </a:extLst>
          </p:cNvPr>
          <p:cNvSpPr/>
          <p:nvPr/>
        </p:nvSpPr>
        <p:spPr>
          <a:xfrm>
            <a:off x="3769322" y="2401892"/>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lumMod val="95000"/>
                </a:schemeClr>
              </a:solidFill>
              <a:latin typeface="Meiryo UI" panose="020B0604030504040204" pitchFamily="34" charset="-128"/>
            </a:endParaRPr>
          </a:p>
        </p:txBody>
      </p:sp>
      <p:sp>
        <p:nvSpPr>
          <p:cNvPr id="83" name="Teardrop 6">
            <a:extLst>
              <a:ext uri="{FF2B5EF4-FFF2-40B4-BE49-F238E27FC236}">
                <a16:creationId xmlns:a16="http://schemas.microsoft.com/office/drawing/2014/main" id="{E6A4F549-F1EF-4A0C-8CA9-F9C7AEC68D59}"/>
              </a:ext>
            </a:extLst>
          </p:cNvPr>
          <p:cNvSpPr/>
          <p:nvPr/>
        </p:nvSpPr>
        <p:spPr>
          <a:xfrm rot="8100000">
            <a:off x="4995471" y="2039041"/>
            <a:ext cx="293279" cy="29328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lumMod val="95000"/>
                </a:schemeClr>
              </a:solidFill>
              <a:latin typeface="Meiryo UI" panose="020B0604030504040204" pitchFamily="34" charset="-128"/>
            </a:endParaRPr>
          </a:p>
        </p:txBody>
      </p:sp>
      <p:sp>
        <p:nvSpPr>
          <p:cNvPr id="84" name="Rectangle 16">
            <a:extLst>
              <a:ext uri="{FF2B5EF4-FFF2-40B4-BE49-F238E27FC236}">
                <a16:creationId xmlns:a16="http://schemas.microsoft.com/office/drawing/2014/main" id="{5C6E5A0D-D26C-411B-9A1B-3823A833692F}"/>
              </a:ext>
            </a:extLst>
          </p:cNvPr>
          <p:cNvSpPr/>
          <p:nvPr/>
        </p:nvSpPr>
        <p:spPr>
          <a:xfrm rot="2700000">
            <a:off x="5167444" y="3015186"/>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lumMod val="95000"/>
                </a:schemeClr>
              </a:solidFill>
              <a:latin typeface="Meiryo UI" panose="020B0604030504040204" pitchFamily="34" charset="-128"/>
            </a:endParaRPr>
          </a:p>
        </p:txBody>
      </p:sp>
      <p:sp>
        <p:nvSpPr>
          <p:cNvPr id="85" name="Rounded Rectangle 27">
            <a:extLst>
              <a:ext uri="{FF2B5EF4-FFF2-40B4-BE49-F238E27FC236}">
                <a16:creationId xmlns:a16="http://schemas.microsoft.com/office/drawing/2014/main" id="{CEDC0C57-6CB9-42FF-946E-0252C6A0F1E7}"/>
              </a:ext>
            </a:extLst>
          </p:cNvPr>
          <p:cNvSpPr/>
          <p:nvPr/>
        </p:nvSpPr>
        <p:spPr>
          <a:xfrm>
            <a:off x="3592136" y="3435800"/>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lumMod val="95000"/>
                </a:schemeClr>
              </a:solidFill>
              <a:latin typeface="Meiryo UI" panose="020B0604030504040204" pitchFamily="34" charset="-128"/>
            </a:endParaRPr>
          </a:p>
        </p:txBody>
      </p:sp>
      <p:grpSp>
        <p:nvGrpSpPr>
          <p:cNvPr id="86" name="Group 85">
            <a:extLst>
              <a:ext uri="{FF2B5EF4-FFF2-40B4-BE49-F238E27FC236}">
                <a16:creationId xmlns:a16="http://schemas.microsoft.com/office/drawing/2014/main" id="{FA2B3FDC-18D0-4845-8770-67D03C9BA954}"/>
              </a:ext>
            </a:extLst>
          </p:cNvPr>
          <p:cNvGrpSpPr/>
          <p:nvPr/>
        </p:nvGrpSpPr>
        <p:grpSpPr>
          <a:xfrm>
            <a:off x="880389" y="1066241"/>
            <a:ext cx="2539483" cy="863358"/>
            <a:chOff x="803640" y="3362835"/>
            <a:chExt cx="2059657" cy="863358"/>
          </a:xfrm>
        </p:grpSpPr>
        <p:sp>
          <p:nvSpPr>
            <p:cNvPr id="87" name="TextBox 86">
              <a:extLst>
                <a:ext uri="{FF2B5EF4-FFF2-40B4-BE49-F238E27FC236}">
                  <a16:creationId xmlns:a16="http://schemas.microsoft.com/office/drawing/2014/main" id="{13CAB9D8-187B-4485-9DD4-2413DDAB5D9B}"/>
                </a:ext>
              </a:extLst>
            </p:cNvPr>
            <p:cNvSpPr txBox="1"/>
            <p:nvPr/>
          </p:nvSpPr>
          <p:spPr>
            <a:xfrm>
              <a:off x="803640" y="3579862"/>
              <a:ext cx="2059657" cy="646331"/>
            </a:xfrm>
            <a:prstGeom prst="rect">
              <a:avLst/>
            </a:prstGeom>
            <a:noFill/>
          </p:spPr>
          <p:txBody>
            <a:bodyPr wrap="square" rtlCol="0">
              <a:spAutoFit/>
            </a:bodyPr>
            <a:lstStyle/>
            <a:p>
              <a:pPr algn="r"/>
              <a:r>
                <a:rPr lang="id-ID" altLang="ko-KR" sz="1200" dirty="0">
                  <a:solidFill>
                    <a:schemeClr val="bg1">
                      <a:lumMod val="95000"/>
                    </a:schemeClr>
                  </a:solidFill>
                  <a:latin typeface="Meiryo UI" panose="020B0604030504040204" pitchFamily="34" charset="-128"/>
                  <a:ea typeface="Meiryo UI" panose="020B0604030504040204" pitchFamily="34" charset="-128"/>
                  <a:cs typeface="Arial" pitchFamily="34" charset="0"/>
                </a:rPr>
                <a:t>Mahasiswa diwajibkan untuk membuat Makalah atau Proposal</a:t>
              </a:r>
              <a:endParaRPr lang="ko-KR" altLang="en-US" sz="1200" dirty="0">
                <a:solidFill>
                  <a:schemeClr val="bg1">
                    <a:lumMod val="95000"/>
                  </a:schemeClr>
                </a:solidFill>
                <a:latin typeface="Meiryo UI" panose="020B0604030504040204" pitchFamily="34" charset="-128"/>
                <a:cs typeface="Arial" pitchFamily="34" charset="0"/>
              </a:endParaRPr>
            </a:p>
          </p:txBody>
        </p:sp>
        <p:sp>
          <p:nvSpPr>
            <p:cNvPr id="88" name="TextBox 87">
              <a:extLst>
                <a:ext uri="{FF2B5EF4-FFF2-40B4-BE49-F238E27FC236}">
                  <a16:creationId xmlns:a16="http://schemas.microsoft.com/office/drawing/2014/main" id="{5DDD05CD-E03C-423F-A22D-4BE84176F363}"/>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rgbClr val="FFFF00"/>
                  </a:solidFill>
                  <a:latin typeface="Meiryo UI" panose="020B0604030504040204" pitchFamily="34" charset="-128"/>
                  <a:ea typeface="Meiryo UI" panose="020B0604030504040204" pitchFamily="34" charset="-128"/>
                  <a:cs typeface="Arial" pitchFamily="34" charset="0"/>
                </a:rPr>
                <a:t>Bersifat Wajib</a:t>
              </a:r>
              <a:endParaRPr lang="ko-KR" altLang="en-US" sz="1200" b="1" dirty="0">
                <a:solidFill>
                  <a:srgbClr val="FFFF00"/>
                </a:solidFill>
                <a:latin typeface="Meiryo UI" panose="020B0604030504040204" pitchFamily="34" charset="-128"/>
                <a:cs typeface="Arial" pitchFamily="34" charset="0"/>
              </a:endParaRPr>
            </a:p>
          </p:txBody>
        </p:sp>
      </p:grpSp>
      <p:grpSp>
        <p:nvGrpSpPr>
          <p:cNvPr id="89" name="Group 88">
            <a:extLst>
              <a:ext uri="{FF2B5EF4-FFF2-40B4-BE49-F238E27FC236}">
                <a16:creationId xmlns:a16="http://schemas.microsoft.com/office/drawing/2014/main" id="{C463D9B8-BE7C-46B1-9A84-17FFB88B6004}"/>
              </a:ext>
            </a:extLst>
          </p:cNvPr>
          <p:cNvGrpSpPr/>
          <p:nvPr/>
        </p:nvGrpSpPr>
        <p:grpSpPr>
          <a:xfrm>
            <a:off x="781978" y="2079031"/>
            <a:ext cx="2539483" cy="863358"/>
            <a:chOff x="803640" y="3362835"/>
            <a:chExt cx="2059657" cy="863358"/>
          </a:xfrm>
        </p:grpSpPr>
        <p:sp>
          <p:nvSpPr>
            <p:cNvPr id="90" name="TextBox 89">
              <a:extLst>
                <a:ext uri="{FF2B5EF4-FFF2-40B4-BE49-F238E27FC236}">
                  <a16:creationId xmlns:a16="http://schemas.microsoft.com/office/drawing/2014/main" id="{65EDB605-7AF6-46CB-8472-AFCB81F2D6F7}"/>
                </a:ext>
              </a:extLst>
            </p:cNvPr>
            <p:cNvSpPr txBox="1"/>
            <p:nvPr/>
          </p:nvSpPr>
          <p:spPr>
            <a:xfrm>
              <a:off x="803640" y="3579862"/>
              <a:ext cx="2059657" cy="646331"/>
            </a:xfrm>
            <a:prstGeom prst="rect">
              <a:avLst/>
            </a:prstGeom>
            <a:noFill/>
          </p:spPr>
          <p:txBody>
            <a:bodyPr wrap="square" rtlCol="0">
              <a:spAutoFit/>
            </a:bodyPr>
            <a:lstStyle/>
            <a:p>
              <a:pPr algn="r"/>
              <a:r>
                <a:rPr lang="id-ID" altLang="ko-KR" sz="1200" dirty="0">
                  <a:solidFill>
                    <a:schemeClr val="bg1"/>
                  </a:solidFill>
                  <a:latin typeface="Meiryo UI" panose="020B0604030504040204" pitchFamily="34" charset="-128"/>
                  <a:ea typeface="Meiryo UI" panose="020B0604030504040204" pitchFamily="34" charset="-128"/>
                  <a:cs typeface="Arial" pitchFamily="34" charset="0"/>
                </a:rPr>
                <a:t>Makalah/Proposal dibuat sesuai dengan Kajian Tugas Akhir atau Rencana Penelitian</a:t>
              </a:r>
              <a:endParaRPr lang="ko-KR" altLang="en-US" sz="1200" dirty="0">
                <a:solidFill>
                  <a:schemeClr val="bg1"/>
                </a:solidFill>
                <a:latin typeface="Meiryo UI" panose="020B0604030504040204" pitchFamily="34" charset="-128"/>
                <a:cs typeface="Arial" pitchFamily="34" charset="0"/>
              </a:endParaRPr>
            </a:p>
          </p:txBody>
        </p:sp>
        <p:sp>
          <p:nvSpPr>
            <p:cNvPr id="91" name="TextBox 90">
              <a:extLst>
                <a:ext uri="{FF2B5EF4-FFF2-40B4-BE49-F238E27FC236}">
                  <a16:creationId xmlns:a16="http://schemas.microsoft.com/office/drawing/2014/main" id="{BD18FD68-D900-4E00-8A02-18F2AC6DAA2A}"/>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rgbClr val="FFFF00"/>
                  </a:solidFill>
                  <a:latin typeface="Meiryo UI" panose="020B0604030504040204" pitchFamily="34" charset="-128"/>
                  <a:ea typeface="Meiryo UI" panose="020B0604030504040204" pitchFamily="34" charset="-128"/>
                  <a:cs typeface="Arial" pitchFamily="34" charset="0"/>
                </a:rPr>
                <a:t>Berorientasi Skripsi</a:t>
              </a:r>
              <a:endParaRPr lang="ko-KR" altLang="en-US" sz="1200" b="1" dirty="0">
                <a:solidFill>
                  <a:srgbClr val="FFFF00"/>
                </a:solidFill>
                <a:latin typeface="Meiryo UI" panose="020B0604030504040204" pitchFamily="34" charset="-128"/>
                <a:cs typeface="Arial" pitchFamily="34" charset="0"/>
              </a:endParaRPr>
            </a:p>
          </p:txBody>
        </p:sp>
      </p:grpSp>
      <p:grpSp>
        <p:nvGrpSpPr>
          <p:cNvPr id="92" name="Group 91">
            <a:extLst>
              <a:ext uri="{FF2B5EF4-FFF2-40B4-BE49-F238E27FC236}">
                <a16:creationId xmlns:a16="http://schemas.microsoft.com/office/drawing/2014/main" id="{30DF35D7-6D03-438F-843F-F782C8DE45FD}"/>
              </a:ext>
            </a:extLst>
          </p:cNvPr>
          <p:cNvGrpSpPr/>
          <p:nvPr/>
        </p:nvGrpSpPr>
        <p:grpSpPr>
          <a:xfrm>
            <a:off x="683568" y="3091821"/>
            <a:ext cx="2539483" cy="1048024"/>
            <a:chOff x="803640" y="3362835"/>
            <a:chExt cx="2059657" cy="1048024"/>
          </a:xfrm>
        </p:grpSpPr>
        <p:sp>
          <p:nvSpPr>
            <p:cNvPr id="93" name="TextBox 92">
              <a:extLst>
                <a:ext uri="{FF2B5EF4-FFF2-40B4-BE49-F238E27FC236}">
                  <a16:creationId xmlns:a16="http://schemas.microsoft.com/office/drawing/2014/main" id="{C79A0FEA-D141-409C-B080-B00DA1A39B25}"/>
                </a:ext>
              </a:extLst>
            </p:cNvPr>
            <p:cNvSpPr txBox="1"/>
            <p:nvPr/>
          </p:nvSpPr>
          <p:spPr>
            <a:xfrm>
              <a:off x="803640" y="3579862"/>
              <a:ext cx="2059657" cy="830997"/>
            </a:xfrm>
            <a:prstGeom prst="rect">
              <a:avLst/>
            </a:prstGeom>
            <a:noFill/>
          </p:spPr>
          <p:txBody>
            <a:bodyPr wrap="square" rtlCol="0">
              <a:spAutoFit/>
            </a:bodyPr>
            <a:lstStyle/>
            <a:p>
              <a:pPr algn="r"/>
              <a:r>
                <a:rPr lang="id-ID" altLang="ko-KR" sz="1200" dirty="0">
                  <a:solidFill>
                    <a:schemeClr val="bg1"/>
                  </a:solidFill>
                  <a:latin typeface="Meiryo UI" panose="020B0604030504040204" pitchFamily="34" charset="-128"/>
                  <a:ea typeface="Meiryo UI" panose="020B0604030504040204" pitchFamily="34" charset="-128"/>
                  <a:cs typeface="Arial" pitchFamily="34" charset="0"/>
                </a:rPr>
                <a:t>Makalah/Proposal minimal 15 Halaman (Cover, Daftar Isi, Kata Pengantar, Isi dan Daftar Pustaka)</a:t>
              </a:r>
              <a:endParaRPr lang="ko-KR" altLang="en-US" sz="1200" dirty="0">
                <a:solidFill>
                  <a:schemeClr val="bg1"/>
                </a:solidFill>
                <a:latin typeface="Meiryo UI" panose="020B0604030504040204" pitchFamily="34" charset="-128"/>
                <a:cs typeface="Arial" pitchFamily="34" charset="0"/>
              </a:endParaRPr>
            </a:p>
          </p:txBody>
        </p:sp>
        <p:sp>
          <p:nvSpPr>
            <p:cNvPr id="94" name="TextBox 93">
              <a:extLst>
                <a:ext uri="{FF2B5EF4-FFF2-40B4-BE49-F238E27FC236}">
                  <a16:creationId xmlns:a16="http://schemas.microsoft.com/office/drawing/2014/main" id="{AD57660B-B637-47AB-8144-4E3517F47DEA}"/>
                </a:ext>
              </a:extLst>
            </p:cNvPr>
            <p:cNvSpPr txBox="1"/>
            <p:nvPr/>
          </p:nvSpPr>
          <p:spPr>
            <a:xfrm>
              <a:off x="803640" y="3362835"/>
              <a:ext cx="2059657" cy="276999"/>
            </a:xfrm>
            <a:prstGeom prst="rect">
              <a:avLst/>
            </a:prstGeom>
            <a:noFill/>
          </p:spPr>
          <p:txBody>
            <a:bodyPr wrap="square" rtlCol="0">
              <a:spAutoFit/>
            </a:bodyPr>
            <a:lstStyle/>
            <a:p>
              <a:pPr algn="r"/>
              <a:r>
                <a:rPr lang="id-ID" altLang="ko-KR" sz="1200" b="1" dirty="0">
                  <a:solidFill>
                    <a:srgbClr val="FFFF00"/>
                  </a:solidFill>
                  <a:latin typeface="Meiryo UI" panose="020B0604030504040204" pitchFamily="34" charset="-128"/>
                  <a:ea typeface="Meiryo UI" panose="020B0604030504040204" pitchFamily="34" charset="-128"/>
                  <a:cs typeface="Arial" pitchFamily="34" charset="0"/>
                </a:rPr>
                <a:t>Ketentuan Makalah</a:t>
              </a:r>
              <a:endParaRPr lang="ko-KR" altLang="en-US" sz="1200" b="1" dirty="0">
                <a:solidFill>
                  <a:srgbClr val="FFFF00"/>
                </a:solidFill>
                <a:latin typeface="Meiryo UI" panose="020B0604030504040204" pitchFamily="34" charset="-128"/>
                <a:cs typeface="Arial" pitchFamily="34" charset="0"/>
              </a:endParaRPr>
            </a:p>
          </p:txBody>
        </p:sp>
      </p:grpSp>
      <p:grpSp>
        <p:nvGrpSpPr>
          <p:cNvPr id="95" name="Group 94">
            <a:extLst>
              <a:ext uri="{FF2B5EF4-FFF2-40B4-BE49-F238E27FC236}">
                <a16:creationId xmlns:a16="http://schemas.microsoft.com/office/drawing/2014/main" id="{E2D7CB8A-44B5-4FF3-88F8-3AA7AFFC91C6}"/>
              </a:ext>
            </a:extLst>
          </p:cNvPr>
          <p:cNvGrpSpPr/>
          <p:nvPr/>
        </p:nvGrpSpPr>
        <p:grpSpPr>
          <a:xfrm>
            <a:off x="5834941" y="1785851"/>
            <a:ext cx="2539483" cy="863358"/>
            <a:chOff x="803640" y="3362835"/>
            <a:chExt cx="2059657" cy="863358"/>
          </a:xfrm>
        </p:grpSpPr>
        <p:sp>
          <p:nvSpPr>
            <p:cNvPr id="96" name="TextBox 95">
              <a:extLst>
                <a:ext uri="{FF2B5EF4-FFF2-40B4-BE49-F238E27FC236}">
                  <a16:creationId xmlns:a16="http://schemas.microsoft.com/office/drawing/2014/main" id="{3AA4BC8B-5E1F-4A3A-B843-5598278450D4}"/>
                </a:ext>
              </a:extLst>
            </p:cNvPr>
            <p:cNvSpPr txBox="1"/>
            <p:nvPr/>
          </p:nvSpPr>
          <p:spPr>
            <a:xfrm>
              <a:off x="803640" y="3579862"/>
              <a:ext cx="2059657" cy="646331"/>
            </a:xfrm>
            <a:prstGeom prst="rect">
              <a:avLst/>
            </a:prstGeom>
            <a:noFill/>
          </p:spPr>
          <p:txBody>
            <a:bodyPr wrap="square" rtlCol="0">
              <a:spAutoFit/>
            </a:bodyPr>
            <a:lstStyle/>
            <a:p>
              <a:r>
                <a:rPr lang="id-ID" altLang="ko-KR" sz="1200" dirty="0">
                  <a:solidFill>
                    <a:schemeClr val="bg1">
                      <a:lumMod val="95000"/>
                    </a:schemeClr>
                  </a:solidFill>
                  <a:latin typeface="Meiryo UI" panose="020B0604030504040204" pitchFamily="34" charset="-128"/>
                  <a:ea typeface="Meiryo UI" panose="020B0604030504040204" pitchFamily="34" charset="-128"/>
                  <a:cs typeface="Arial" pitchFamily="34" charset="0"/>
                </a:rPr>
                <a:t>Template Makalah harus sesuai dengan yang telah disediakan Panitia</a:t>
              </a:r>
              <a:endParaRPr lang="ko-KR" altLang="en-US" sz="1200" dirty="0">
                <a:solidFill>
                  <a:schemeClr val="bg1">
                    <a:lumMod val="95000"/>
                  </a:schemeClr>
                </a:solidFill>
                <a:latin typeface="Meiryo UI" panose="020B0604030504040204" pitchFamily="34" charset="-128"/>
                <a:cs typeface="Arial" pitchFamily="34" charset="0"/>
              </a:endParaRPr>
            </a:p>
          </p:txBody>
        </p:sp>
        <p:sp>
          <p:nvSpPr>
            <p:cNvPr id="97" name="TextBox 96">
              <a:extLst>
                <a:ext uri="{FF2B5EF4-FFF2-40B4-BE49-F238E27FC236}">
                  <a16:creationId xmlns:a16="http://schemas.microsoft.com/office/drawing/2014/main" id="{3D24999F-15DE-41F1-A847-E27CD06FCBB6}"/>
                </a:ext>
              </a:extLst>
            </p:cNvPr>
            <p:cNvSpPr txBox="1"/>
            <p:nvPr/>
          </p:nvSpPr>
          <p:spPr>
            <a:xfrm>
              <a:off x="803640" y="3362835"/>
              <a:ext cx="2059657" cy="276999"/>
            </a:xfrm>
            <a:prstGeom prst="rect">
              <a:avLst/>
            </a:prstGeom>
            <a:noFill/>
          </p:spPr>
          <p:txBody>
            <a:bodyPr wrap="square" rtlCol="0">
              <a:spAutoFit/>
            </a:bodyPr>
            <a:lstStyle/>
            <a:p>
              <a:r>
                <a:rPr lang="id-ID" altLang="ko-KR" sz="1200" b="1" dirty="0">
                  <a:solidFill>
                    <a:srgbClr val="FFFF00"/>
                  </a:solidFill>
                  <a:latin typeface="Meiryo UI" panose="020B0604030504040204" pitchFamily="34" charset="-128"/>
                  <a:ea typeface="Meiryo UI" panose="020B0604030504040204" pitchFamily="34" charset="-128"/>
                  <a:cs typeface="Arial" pitchFamily="34" charset="0"/>
                </a:rPr>
                <a:t>Template Makalah</a:t>
              </a:r>
              <a:endParaRPr lang="ko-KR" altLang="en-US" sz="1200" b="1" dirty="0">
                <a:solidFill>
                  <a:srgbClr val="FFFF00"/>
                </a:solidFill>
                <a:latin typeface="Meiryo UI" panose="020B0604030504040204" pitchFamily="34" charset="-128"/>
                <a:cs typeface="Arial" pitchFamily="34" charset="0"/>
              </a:endParaRPr>
            </a:p>
          </p:txBody>
        </p:sp>
      </p:grpSp>
      <p:grpSp>
        <p:nvGrpSpPr>
          <p:cNvPr id="98" name="Group 97">
            <a:extLst>
              <a:ext uri="{FF2B5EF4-FFF2-40B4-BE49-F238E27FC236}">
                <a16:creationId xmlns:a16="http://schemas.microsoft.com/office/drawing/2014/main" id="{232062DD-57FD-478F-969B-E70003E8FDF4}"/>
              </a:ext>
            </a:extLst>
          </p:cNvPr>
          <p:cNvGrpSpPr/>
          <p:nvPr/>
        </p:nvGrpSpPr>
        <p:grpSpPr>
          <a:xfrm>
            <a:off x="5865378" y="2798672"/>
            <a:ext cx="2539483" cy="1048024"/>
            <a:chOff x="803640" y="3362835"/>
            <a:chExt cx="2059657" cy="1048024"/>
          </a:xfrm>
        </p:grpSpPr>
        <p:sp>
          <p:nvSpPr>
            <p:cNvPr id="99" name="TextBox 98">
              <a:extLst>
                <a:ext uri="{FF2B5EF4-FFF2-40B4-BE49-F238E27FC236}">
                  <a16:creationId xmlns:a16="http://schemas.microsoft.com/office/drawing/2014/main" id="{1E7743B5-6834-45E6-AC22-FE9C37057C74}"/>
                </a:ext>
              </a:extLst>
            </p:cNvPr>
            <p:cNvSpPr txBox="1"/>
            <p:nvPr/>
          </p:nvSpPr>
          <p:spPr>
            <a:xfrm>
              <a:off x="803640" y="3579862"/>
              <a:ext cx="2059657" cy="830997"/>
            </a:xfrm>
            <a:prstGeom prst="rect">
              <a:avLst/>
            </a:prstGeom>
            <a:noFill/>
          </p:spPr>
          <p:txBody>
            <a:bodyPr wrap="square" rtlCol="0">
              <a:spAutoFit/>
            </a:bodyPr>
            <a:lstStyle/>
            <a:p>
              <a:r>
                <a:rPr lang="id-ID" altLang="ko-KR" sz="1200" dirty="0">
                  <a:solidFill>
                    <a:schemeClr val="bg1">
                      <a:lumMod val="95000"/>
                    </a:schemeClr>
                  </a:solidFill>
                  <a:latin typeface="Meiryo UI" panose="020B0604030504040204" pitchFamily="34" charset="-128"/>
                  <a:ea typeface="Meiryo UI" panose="020B0604030504040204" pitchFamily="34" charset="-128"/>
                  <a:cs typeface="Arial" pitchFamily="34" charset="0"/>
                </a:rPr>
                <a:t>Pengecekan similarity makalah dilaksanakan pada Pertemuan 6 yang akan dipandu oleh Instruktur masing-masing</a:t>
              </a:r>
              <a:endParaRPr lang="ko-KR" altLang="en-US" sz="1200" dirty="0">
                <a:solidFill>
                  <a:schemeClr val="bg1">
                    <a:lumMod val="95000"/>
                  </a:schemeClr>
                </a:solidFill>
                <a:latin typeface="Meiryo UI" panose="020B0604030504040204" pitchFamily="34" charset="-128"/>
                <a:cs typeface="Arial" pitchFamily="34" charset="0"/>
              </a:endParaRPr>
            </a:p>
          </p:txBody>
        </p:sp>
        <p:sp>
          <p:nvSpPr>
            <p:cNvPr id="100" name="TextBox 99">
              <a:extLst>
                <a:ext uri="{FF2B5EF4-FFF2-40B4-BE49-F238E27FC236}">
                  <a16:creationId xmlns:a16="http://schemas.microsoft.com/office/drawing/2014/main" id="{E7B3C8F4-07E9-44B6-B34E-069B25542147}"/>
                </a:ext>
              </a:extLst>
            </p:cNvPr>
            <p:cNvSpPr txBox="1"/>
            <p:nvPr/>
          </p:nvSpPr>
          <p:spPr>
            <a:xfrm>
              <a:off x="803640" y="3362835"/>
              <a:ext cx="2059657" cy="276999"/>
            </a:xfrm>
            <a:prstGeom prst="rect">
              <a:avLst/>
            </a:prstGeom>
            <a:noFill/>
          </p:spPr>
          <p:txBody>
            <a:bodyPr wrap="square" rtlCol="0">
              <a:spAutoFit/>
            </a:bodyPr>
            <a:lstStyle/>
            <a:p>
              <a:r>
                <a:rPr lang="id-ID" altLang="ko-KR" sz="1200" b="1" dirty="0">
                  <a:solidFill>
                    <a:srgbClr val="FFFF00"/>
                  </a:solidFill>
                  <a:latin typeface="Meiryo UI" panose="020B0604030504040204" pitchFamily="34" charset="-128"/>
                  <a:ea typeface="Meiryo UI" panose="020B0604030504040204" pitchFamily="34" charset="-128"/>
                  <a:cs typeface="Arial" pitchFamily="34" charset="0"/>
                </a:rPr>
                <a:t>Plagiarism Checker</a:t>
              </a:r>
              <a:endParaRPr lang="ko-KR" altLang="en-US" sz="1200" b="1" dirty="0">
                <a:solidFill>
                  <a:srgbClr val="FFFF00"/>
                </a:solidFill>
                <a:latin typeface="Meiryo UI" panose="020B0604030504040204" pitchFamily="34" charset="-128"/>
                <a:cs typeface="Arial" pitchFamily="34" charset="0"/>
              </a:endParaRPr>
            </a:p>
          </p:txBody>
        </p:sp>
      </p:grpSp>
      <p:cxnSp>
        <p:nvCxnSpPr>
          <p:cNvPr id="6" name="Straight Connector 5">
            <a:extLst>
              <a:ext uri="{FF2B5EF4-FFF2-40B4-BE49-F238E27FC236}">
                <a16:creationId xmlns:a16="http://schemas.microsoft.com/office/drawing/2014/main" id="{25273C6F-92B2-4366-A7C2-BB9722CFBF2B}"/>
              </a:ext>
            </a:extLst>
          </p:cNvPr>
          <p:cNvCxnSpPr>
            <a:cxnSpLocks/>
            <a:stCxn id="62" idx="7"/>
          </p:cNvCxnSpPr>
          <p:nvPr/>
        </p:nvCxnSpPr>
        <p:spPr>
          <a:xfrm>
            <a:off x="4567771" y="2008270"/>
            <a:ext cx="0" cy="313523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01" name="Straight Connector 100">
            <a:extLst>
              <a:ext uri="{FF2B5EF4-FFF2-40B4-BE49-F238E27FC236}">
                <a16:creationId xmlns:a16="http://schemas.microsoft.com/office/drawing/2014/main" id="{14EA68CF-42C2-43EE-908B-3079425DC80A}"/>
              </a:ext>
            </a:extLst>
          </p:cNvPr>
          <p:cNvCxnSpPr>
            <a:cxnSpLocks/>
            <a:stCxn id="68" idx="6"/>
          </p:cNvCxnSpPr>
          <p:nvPr/>
        </p:nvCxnSpPr>
        <p:spPr>
          <a:xfrm flipH="1">
            <a:off x="4291110" y="3562185"/>
            <a:ext cx="1213" cy="1581315"/>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09" name="Straight Connector 108">
            <a:extLst>
              <a:ext uri="{FF2B5EF4-FFF2-40B4-BE49-F238E27FC236}">
                <a16:creationId xmlns:a16="http://schemas.microsoft.com/office/drawing/2014/main" id="{968D9BDE-BCC4-4327-89F6-27AEAD3D192B}"/>
              </a:ext>
            </a:extLst>
          </p:cNvPr>
          <p:cNvCxnSpPr>
            <a:cxnSpLocks/>
          </p:cNvCxnSpPr>
          <p:nvPr/>
        </p:nvCxnSpPr>
        <p:spPr>
          <a:xfrm>
            <a:off x="4644008" y="2680937"/>
            <a:ext cx="0" cy="2462563"/>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11" name="Straight Connector 110">
            <a:extLst>
              <a:ext uri="{FF2B5EF4-FFF2-40B4-BE49-F238E27FC236}">
                <a16:creationId xmlns:a16="http://schemas.microsoft.com/office/drawing/2014/main" id="{E3D0B7FD-EE88-416E-82B7-FBBA49FB0DCE}"/>
              </a:ext>
            </a:extLst>
          </p:cNvPr>
          <p:cNvCxnSpPr>
            <a:cxnSpLocks/>
          </p:cNvCxnSpPr>
          <p:nvPr/>
        </p:nvCxnSpPr>
        <p:spPr>
          <a:xfrm>
            <a:off x="4730270" y="3368820"/>
            <a:ext cx="11906" cy="177468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cxnSp>
        <p:nvCxnSpPr>
          <p:cNvPr id="114" name="Straight Connector 113">
            <a:extLst>
              <a:ext uri="{FF2B5EF4-FFF2-40B4-BE49-F238E27FC236}">
                <a16:creationId xmlns:a16="http://schemas.microsoft.com/office/drawing/2014/main" id="{A7F5E294-ED6A-4DA8-B711-4F3E6680B4B8}"/>
              </a:ext>
            </a:extLst>
          </p:cNvPr>
          <p:cNvCxnSpPr>
            <a:cxnSpLocks/>
          </p:cNvCxnSpPr>
          <p:nvPr/>
        </p:nvCxnSpPr>
        <p:spPr>
          <a:xfrm>
            <a:off x="4431553" y="2998429"/>
            <a:ext cx="0" cy="2145071"/>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1925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32040" y="2067694"/>
            <a:ext cx="3168352" cy="1008112"/>
          </a:xfrm>
        </p:spPr>
        <p:txBody>
          <a:bodyPr/>
          <a:lstStyle/>
          <a:p>
            <a:r>
              <a:rPr lang="id-ID" altLang="ko-KR" b="1" dirty="0">
                <a:latin typeface="Audrey" pitchFamily="50" charset="0"/>
                <a:ea typeface="Meiryo UI" panose="020B0604030504040204" pitchFamily="34" charset="-128"/>
              </a:rPr>
              <a:t>ETIKA MENULIS KARYA ILMIAH</a:t>
            </a:r>
            <a:endParaRPr lang="en-US" altLang="ko-KR" b="1" dirty="0">
              <a:latin typeface="Audrey" pitchFamily="50" charset="0"/>
              <a:ea typeface="Meiryo UI" panose="020B0604030504040204" pitchFamily="34" charset="-128"/>
            </a:endParaRPr>
          </a:p>
        </p:txBody>
      </p:sp>
    </p:spTree>
    <p:extLst>
      <p:ext uri="{BB962C8B-B14F-4D97-AF65-F5344CB8AC3E}">
        <p14:creationId xmlns:p14="http://schemas.microsoft.com/office/powerpoint/2010/main" val="310123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dirty="0">
                <a:latin typeface="Audrey" pitchFamily="50" charset="0"/>
              </a:rPr>
              <a:t>BAHAN BACAAN</a:t>
            </a:r>
            <a:endParaRPr lang="ko-KR" altLang="en-US" dirty="0">
              <a:latin typeface="Audrey" pitchFamily="50" charset="0"/>
            </a:endParaRPr>
          </a:p>
        </p:txBody>
      </p:sp>
      <p:sp>
        <p:nvSpPr>
          <p:cNvPr id="3" name="Text Placeholder 2"/>
          <p:cNvSpPr>
            <a:spLocks noGrp="1"/>
          </p:cNvSpPr>
          <p:nvPr>
            <p:ph type="body" sz="quarter" idx="11"/>
          </p:nvPr>
        </p:nvSpPr>
        <p:spPr/>
        <p:txBody>
          <a:bodyPr/>
          <a:lstStyle/>
          <a:p>
            <a:pPr lvl="0"/>
            <a:r>
              <a:rPr lang="id-ID" altLang="ko-KR" dirty="0">
                <a:latin typeface="Meiryo UI" panose="020B0604030504040204" pitchFamily="34" charset="-128"/>
                <a:ea typeface="Meiryo UI" panose="020B0604030504040204" pitchFamily="34" charset="-128"/>
              </a:rPr>
              <a:t>Etika Ilmiah dan Etika Penelitian</a:t>
            </a:r>
            <a:endParaRPr lang="en-US" altLang="ko-KR" dirty="0">
              <a:latin typeface="Meiryo UI" panose="020B0604030504040204" pitchFamily="34" charset="-128"/>
              <a:ea typeface="Meiryo UI" panose="020B0604030504040204" pitchFamily="34" charset="-128"/>
            </a:endParaRPr>
          </a:p>
        </p:txBody>
      </p:sp>
      <p:sp>
        <p:nvSpPr>
          <p:cNvPr id="16" name="Text Placeholder 17"/>
          <p:cNvSpPr txBox="1">
            <a:spLocks/>
          </p:cNvSpPr>
          <p:nvPr/>
        </p:nvSpPr>
        <p:spPr>
          <a:xfrm>
            <a:off x="2505485" y="4473218"/>
            <a:ext cx="1627608"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Penulisan Ilmiah</a:t>
            </a:r>
            <a:endParaRPr lang="en-US" sz="1200" b="1" dirty="0">
              <a:solidFill>
                <a:schemeClr val="bg1"/>
              </a:solidFill>
              <a:cs typeface="Arial" pitchFamily="34" charset="0"/>
            </a:endParaRPr>
          </a:p>
        </p:txBody>
      </p:sp>
      <p:sp>
        <p:nvSpPr>
          <p:cNvPr id="17" name="Text Placeholder 17"/>
          <p:cNvSpPr txBox="1">
            <a:spLocks/>
          </p:cNvSpPr>
          <p:nvPr/>
        </p:nvSpPr>
        <p:spPr>
          <a:xfrm>
            <a:off x="4063608" y="4588968"/>
            <a:ext cx="168475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Pedoman Penulisan</a:t>
            </a:r>
          </a:p>
          <a:p>
            <a:pPr marL="0" indent="0" algn="ctr">
              <a:buNone/>
            </a:pPr>
            <a:r>
              <a:rPr lang="id-ID" sz="1200" b="1" dirty="0">
                <a:solidFill>
                  <a:schemeClr val="bg1"/>
                </a:solidFill>
                <a:cs typeface="Arial" pitchFamily="34" charset="0"/>
              </a:rPr>
              <a:t>Karya Ilmiah</a:t>
            </a:r>
            <a:endParaRPr lang="en-US" sz="1200" b="1" dirty="0">
              <a:solidFill>
                <a:schemeClr val="bg1"/>
              </a:solidFill>
              <a:cs typeface="Arial" pitchFamily="34" charset="0"/>
            </a:endParaRPr>
          </a:p>
        </p:txBody>
      </p:sp>
      <p:pic>
        <p:nvPicPr>
          <p:cNvPr id="6" name="Picture Placeholder 5">
            <a:extLst>
              <a:ext uri="{FF2B5EF4-FFF2-40B4-BE49-F238E27FC236}">
                <a16:creationId xmlns:a16="http://schemas.microsoft.com/office/drawing/2014/main" id="{28CC768C-470A-4BEC-A368-97A21EC11F1A}"/>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6505" b="6505"/>
          <a:stretch>
            <a:fillRect/>
          </a:stretch>
        </p:blipFill>
        <p:spPr>
          <a:xfrm>
            <a:off x="323528" y="1341082"/>
            <a:ext cx="1440160" cy="1252711"/>
          </a:xfrm>
        </p:spPr>
      </p:pic>
      <p:pic>
        <p:nvPicPr>
          <p:cNvPr id="30" name="Picture Placeholder 29">
            <a:extLst>
              <a:ext uri="{FF2B5EF4-FFF2-40B4-BE49-F238E27FC236}">
                <a16:creationId xmlns:a16="http://schemas.microsoft.com/office/drawing/2014/main" id="{9C83E4F5-294F-46F0-BC5A-2DC23BDD569B}"/>
              </a:ext>
            </a:extLst>
          </p:cNvPr>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t="6505" b="6505"/>
          <a:stretch>
            <a:fillRect/>
          </a:stretch>
        </p:blipFill>
        <p:spPr>
          <a:xfrm>
            <a:off x="1908175" y="1341438"/>
            <a:ext cx="1439863" cy="1252537"/>
          </a:xfrm>
        </p:spPr>
      </p:pic>
      <p:pic>
        <p:nvPicPr>
          <p:cNvPr id="40" name="Picture Placeholder 39">
            <a:extLst>
              <a:ext uri="{FF2B5EF4-FFF2-40B4-BE49-F238E27FC236}">
                <a16:creationId xmlns:a16="http://schemas.microsoft.com/office/drawing/2014/main" id="{54665DF6-8956-40E8-9F10-F9721054B924}"/>
              </a:ext>
            </a:extLst>
          </p:cNvPr>
          <p:cNvPicPr>
            <a:picLocks noGrp="1" noChangeAspect="1"/>
          </p:cNvPicPr>
          <p:nvPr>
            <p:ph type="pic" idx="14"/>
          </p:nvPr>
        </p:nvPicPr>
        <p:blipFill>
          <a:blip r:embed="rId4" cstate="print">
            <a:extLst>
              <a:ext uri="{28A0092B-C50C-407E-A947-70E740481C1C}">
                <a14:useLocalDpi xmlns:a14="http://schemas.microsoft.com/office/drawing/2010/main" val="0"/>
              </a:ext>
            </a:extLst>
          </a:blip>
          <a:srcRect l="6847" r="6847"/>
          <a:stretch>
            <a:fillRect/>
          </a:stretch>
        </p:blipFill>
        <p:spPr/>
      </p:pic>
      <p:pic>
        <p:nvPicPr>
          <p:cNvPr id="32" name="Picture Placeholder 31">
            <a:extLst>
              <a:ext uri="{FF2B5EF4-FFF2-40B4-BE49-F238E27FC236}">
                <a16:creationId xmlns:a16="http://schemas.microsoft.com/office/drawing/2014/main" id="{9117928A-A687-46B0-8B28-C09DDDCCE0EA}"/>
              </a:ext>
            </a:extLst>
          </p:cNvPr>
          <p:cNvPicPr>
            <a:picLocks noGrp="1" noChangeAspect="1"/>
          </p:cNvPicPr>
          <p:nvPr>
            <p:ph type="pic" idx="15"/>
          </p:nvPr>
        </p:nvPicPr>
        <p:blipFill>
          <a:blip r:embed="rId5" cstate="print">
            <a:extLst>
              <a:ext uri="{28A0092B-C50C-407E-A947-70E740481C1C}">
                <a14:useLocalDpi xmlns:a14="http://schemas.microsoft.com/office/drawing/2010/main" val="0"/>
              </a:ext>
            </a:extLst>
          </a:blip>
          <a:srcRect t="6505" b="6505"/>
          <a:stretch>
            <a:fillRect/>
          </a:stretch>
        </p:blipFill>
        <p:spPr/>
      </p:pic>
      <p:pic>
        <p:nvPicPr>
          <p:cNvPr id="42" name="Picture Placeholder 41">
            <a:extLst>
              <a:ext uri="{FF2B5EF4-FFF2-40B4-BE49-F238E27FC236}">
                <a16:creationId xmlns:a16="http://schemas.microsoft.com/office/drawing/2014/main" id="{DF2165C1-18FC-42F1-9631-5E9643B9158F}"/>
              </a:ext>
            </a:extLst>
          </p:cNvPr>
          <p:cNvPicPr>
            <a:picLocks noGrp="1" noChangeAspect="1"/>
          </p:cNvPicPr>
          <p:nvPr>
            <p:ph type="pic" idx="16"/>
          </p:nvPr>
        </p:nvPicPr>
        <p:blipFill>
          <a:blip r:embed="rId6" cstate="print">
            <a:extLst>
              <a:ext uri="{28A0092B-C50C-407E-A947-70E740481C1C}">
                <a14:useLocalDpi xmlns:a14="http://schemas.microsoft.com/office/drawing/2010/main" val="0"/>
              </a:ext>
            </a:extLst>
          </a:blip>
          <a:srcRect l="2102" r="2102"/>
          <a:stretch>
            <a:fillRect/>
          </a:stretch>
        </p:blipFill>
        <p:spPr/>
      </p:pic>
      <p:pic>
        <p:nvPicPr>
          <p:cNvPr id="44" name="Picture Placeholder 43">
            <a:extLst>
              <a:ext uri="{FF2B5EF4-FFF2-40B4-BE49-F238E27FC236}">
                <a16:creationId xmlns:a16="http://schemas.microsoft.com/office/drawing/2014/main" id="{583835E4-D658-4E97-9E58-CE39988C8B4B}"/>
              </a:ext>
            </a:extLst>
          </p:cNvPr>
          <p:cNvPicPr>
            <a:picLocks noGrp="1" noChangeAspect="1"/>
          </p:cNvPicPr>
          <p:nvPr>
            <p:ph type="pic" idx="17"/>
          </p:nvPr>
        </p:nvPicPr>
        <p:blipFill>
          <a:blip r:embed="rId7" cstate="print">
            <a:extLst>
              <a:ext uri="{28A0092B-C50C-407E-A947-70E740481C1C}">
                <a14:useLocalDpi xmlns:a14="http://schemas.microsoft.com/office/drawing/2010/main" val="0"/>
              </a:ext>
            </a:extLst>
          </a:blip>
          <a:srcRect l="2102" r="2102"/>
          <a:stretch>
            <a:fillRect/>
          </a:stretch>
        </p:blipFill>
        <p:spPr/>
      </p:pic>
      <p:pic>
        <p:nvPicPr>
          <p:cNvPr id="46" name="Picture Placeholder 45">
            <a:extLst>
              <a:ext uri="{FF2B5EF4-FFF2-40B4-BE49-F238E27FC236}">
                <a16:creationId xmlns:a16="http://schemas.microsoft.com/office/drawing/2014/main" id="{A0A5220C-162B-4DE8-8E84-2E91C04EE238}"/>
              </a:ext>
            </a:extLst>
          </p:cNvPr>
          <p:cNvPicPr>
            <a:picLocks noGrp="1" noChangeAspect="1"/>
          </p:cNvPicPr>
          <p:nvPr>
            <p:ph type="pic" idx="18"/>
          </p:nvPr>
        </p:nvPicPr>
        <p:blipFill>
          <a:blip r:embed="rId8" cstate="print">
            <a:extLst>
              <a:ext uri="{28A0092B-C50C-407E-A947-70E740481C1C}">
                <a14:useLocalDpi xmlns:a14="http://schemas.microsoft.com/office/drawing/2010/main" val="0"/>
              </a:ext>
            </a:extLst>
          </a:blip>
          <a:srcRect t="6505" b="6505"/>
          <a:stretch>
            <a:fillRect/>
          </a:stretch>
        </p:blipFill>
        <p:spPr/>
      </p:pic>
      <p:pic>
        <p:nvPicPr>
          <p:cNvPr id="38" name="Picture Placeholder 37">
            <a:extLst>
              <a:ext uri="{FF2B5EF4-FFF2-40B4-BE49-F238E27FC236}">
                <a16:creationId xmlns:a16="http://schemas.microsoft.com/office/drawing/2014/main" id="{988B4D0C-640B-4B3D-880D-8AF1720E49B9}"/>
              </a:ext>
            </a:extLst>
          </p:cNvPr>
          <p:cNvPicPr>
            <a:picLocks noGrp="1" noChangeAspect="1"/>
          </p:cNvPicPr>
          <p:nvPr>
            <p:ph type="pic" idx="13"/>
          </p:nvPr>
        </p:nvPicPr>
        <p:blipFill>
          <a:blip r:embed="rId9" cstate="print">
            <a:extLst>
              <a:ext uri="{28A0092B-C50C-407E-A947-70E740481C1C}">
                <a14:useLocalDpi xmlns:a14="http://schemas.microsoft.com/office/drawing/2010/main" val="0"/>
              </a:ext>
            </a:extLst>
          </a:blip>
          <a:srcRect l="2102" r="2102"/>
          <a:stretch>
            <a:fillRect/>
          </a:stretch>
        </p:blipFill>
        <p:spPr/>
      </p:pic>
      <p:sp>
        <p:nvSpPr>
          <p:cNvPr id="22" name="Text Placeholder 17">
            <a:extLst>
              <a:ext uri="{FF2B5EF4-FFF2-40B4-BE49-F238E27FC236}">
                <a16:creationId xmlns:a16="http://schemas.microsoft.com/office/drawing/2014/main" id="{313D1379-81EA-483E-9FF7-5E2EEFCF8E16}"/>
              </a:ext>
            </a:extLst>
          </p:cNvPr>
          <p:cNvSpPr txBox="1">
            <a:spLocks/>
          </p:cNvSpPr>
          <p:nvPr/>
        </p:nvSpPr>
        <p:spPr>
          <a:xfrm>
            <a:off x="5645261" y="4584078"/>
            <a:ext cx="168475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Menulis Artikel</a:t>
            </a:r>
          </a:p>
          <a:p>
            <a:pPr marL="0" indent="0" algn="ctr">
              <a:buNone/>
            </a:pPr>
            <a:r>
              <a:rPr lang="id-ID" sz="1200" b="1" dirty="0">
                <a:solidFill>
                  <a:schemeClr val="bg1"/>
                </a:solidFill>
                <a:cs typeface="Arial" pitchFamily="34" charset="0"/>
              </a:rPr>
              <a:t>Karya Ilmiah</a:t>
            </a:r>
            <a:endParaRPr lang="en-US" sz="1200" b="1" dirty="0">
              <a:solidFill>
                <a:schemeClr val="bg1"/>
              </a:solidFill>
              <a:cs typeface="Arial" pitchFamily="34" charset="0"/>
            </a:endParaRPr>
          </a:p>
        </p:txBody>
      </p:sp>
      <p:sp>
        <p:nvSpPr>
          <p:cNvPr id="23" name="Text Placeholder 17">
            <a:extLst>
              <a:ext uri="{FF2B5EF4-FFF2-40B4-BE49-F238E27FC236}">
                <a16:creationId xmlns:a16="http://schemas.microsoft.com/office/drawing/2014/main" id="{DBD2D8BF-ACB7-4554-A1DD-5D8C3770BA45}"/>
              </a:ext>
            </a:extLst>
          </p:cNvPr>
          <p:cNvSpPr txBox="1">
            <a:spLocks/>
          </p:cNvSpPr>
          <p:nvPr/>
        </p:nvSpPr>
        <p:spPr>
          <a:xfrm>
            <a:off x="7244624" y="4473218"/>
            <a:ext cx="1627608"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Metode Penelitian</a:t>
            </a:r>
            <a:endParaRPr lang="en-US" sz="1200" b="1" dirty="0">
              <a:solidFill>
                <a:schemeClr val="bg1"/>
              </a:solidFill>
              <a:cs typeface="Arial" pitchFamily="34" charset="0"/>
            </a:endParaRPr>
          </a:p>
        </p:txBody>
      </p:sp>
      <p:sp>
        <p:nvSpPr>
          <p:cNvPr id="24" name="Text Placeholder 17">
            <a:extLst>
              <a:ext uri="{FF2B5EF4-FFF2-40B4-BE49-F238E27FC236}">
                <a16:creationId xmlns:a16="http://schemas.microsoft.com/office/drawing/2014/main" id="{16AF827C-630F-4CCB-AA4B-8EEC31F64927}"/>
              </a:ext>
            </a:extLst>
          </p:cNvPr>
          <p:cNvSpPr txBox="1">
            <a:spLocks/>
          </p:cNvSpPr>
          <p:nvPr/>
        </p:nvSpPr>
        <p:spPr>
          <a:xfrm>
            <a:off x="201228" y="2740446"/>
            <a:ext cx="168475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On Being </a:t>
            </a:r>
          </a:p>
          <a:p>
            <a:pPr marL="0" indent="0" algn="ctr">
              <a:buNone/>
            </a:pPr>
            <a:r>
              <a:rPr lang="id-ID" sz="1200" b="1" dirty="0">
                <a:solidFill>
                  <a:schemeClr val="bg1"/>
                </a:solidFill>
                <a:cs typeface="Arial" pitchFamily="34" charset="0"/>
              </a:rPr>
              <a:t>A Scientist</a:t>
            </a:r>
          </a:p>
        </p:txBody>
      </p:sp>
      <p:sp>
        <p:nvSpPr>
          <p:cNvPr id="25" name="Text Placeholder 17">
            <a:extLst>
              <a:ext uri="{FF2B5EF4-FFF2-40B4-BE49-F238E27FC236}">
                <a16:creationId xmlns:a16="http://schemas.microsoft.com/office/drawing/2014/main" id="{6E81D9BA-5EAF-4A37-8F87-4F051C969CFC}"/>
              </a:ext>
            </a:extLst>
          </p:cNvPr>
          <p:cNvSpPr txBox="1">
            <a:spLocks/>
          </p:cNvSpPr>
          <p:nvPr/>
        </p:nvSpPr>
        <p:spPr>
          <a:xfrm>
            <a:off x="1780008" y="2740628"/>
            <a:ext cx="168475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The Student’s Guide</a:t>
            </a:r>
          </a:p>
          <a:p>
            <a:pPr marL="0" indent="0" algn="ctr">
              <a:buNone/>
            </a:pPr>
            <a:r>
              <a:rPr lang="id-ID" sz="1200" b="1" dirty="0">
                <a:solidFill>
                  <a:schemeClr val="bg1"/>
                </a:solidFill>
                <a:cs typeface="Arial" pitchFamily="34" charset="0"/>
              </a:rPr>
              <a:t>To Research Ethics</a:t>
            </a:r>
            <a:endParaRPr lang="en-US" sz="1200" b="1" dirty="0">
              <a:solidFill>
                <a:schemeClr val="bg1"/>
              </a:solidFill>
              <a:cs typeface="Arial" pitchFamily="34" charset="0"/>
            </a:endParaRPr>
          </a:p>
        </p:txBody>
      </p:sp>
      <p:sp>
        <p:nvSpPr>
          <p:cNvPr id="26" name="Text Placeholder 17">
            <a:extLst>
              <a:ext uri="{FF2B5EF4-FFF2-40B4-BE49-F238E27FC236}">
                <a16:creationId xmlns:a16="http://schemas.microsoft.com/office/drawing/2014/main" id="{E14B355E-6519-4BA6-B14D-4793795ECDE6}"/>
              </a:ext>
            </a:extLst>
          </p:cNvPr>
          <p:cNvSpPr txBox="1">
            <a:spLocks/>
          </p:cNvSpPr>
          <p:nvPr/>
        </p:nvSpPr>
        <p:spPr>
          <a:xfrm>
            <a:off x="3369580" y="2731312"/>
            <a:ext cx="168475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200" b="1" dirty="0">
              <a:solidFill>
                <a:schemeClr val="bg1"/>
              </a:solidFill>
              <a:cs typeface="Arial" pitchFamily="34" charset="0"/>
            </a:endParaRPr>
          </a:p>
        </p:txBody>
      </p:sp>
      <p:sp>
        <p:nvSpPr>
          <p:cNvPr id="27" name="Text Placeholder 17">
            <a:extLst>
              <a:ext uri="{FF2B5EF4-FFF2-40B4-BE49-F238E27FC236}">
                <a16:creationId xmlns:a16="http://schemas.microsoft.com/office/drawing/2014/main" id="{56AE4F33-A4DB-4880-84FD-D326E4FB8056}"/>
              </a:ext>
            </a:extLst>
          </p:cNvPr>
          <p:cNvSpPr txBox="1">
            <a:spLocks/>
          </p:cNvSpPr>
          <p:nvPr/>
        </p:nvSpPr>
        <p:spPr>
          <a:xfrm>
            <a:off x="3392413" y="2612927"/>
            <a:ext cx="1627608"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Research Design</a:t>
            </a:r>
            <a:endParaRPr lang="en-US" sz="1200" b="1" dirty="0">
              <a:solidFill>
                <a:schemeClr val="bg1"/>
              </a:solidFill>
              <a:cs typeface="Arial" pitchFamily="34" charset="0"/>
            </a:endParaRPr>
          </a:p>
        </p:txBody>
      </p:sp>
      <p:sp>
        <p:nvSpPr>
          <p:cNvPr id="28" name="Text Placeholder 17">
            <a:extLst>
              <a:ext uri="{FF2B5EF4-FFF2-40B4-BE49-F238E27FC236}">
                <a16:creationId xmlns:a16="http://schemas.microsoft.com/office/drawing/2014/main" id="{6B800AA2-3BFB-498B-9B1A-4FAFA23006BE}"/>
              </a:ext>
            </a:extLst>
          </p:cNvPr>
          <p:cNvSpPr txBox="1">
            <a:spLocks/>
          </p:cNvSpPr>
          <p:nvPr/>
        </p:nvSpPr>
        <p:spPr>
          <a:xfrm>
            <a:off x="4982332" y="2610972"/>
            <a:ext cx="1627608"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id-ID" sz="1200" b="1" dirty="0">
                <a:solidFill>
                  <a:schemeClr val="bg1"/>
                </a:solidFill>
                <a:cs typeface="Arial" pitchFamily="34" charset="0"/>
              </a:rPr>
              <a:t>Publication Ethics</a:t>
            </a:r>
            <a:endParaRPr lang="en-US" sz="1200" b="1" dirty="0">
              <a:solidFill>
                <a:schemeClr val="bg1"/>
              </a:solidFill>
              <a:cs typeface="Arial" pitchFamily="34" charset="0"/>
            </a:endParaRPr>
          </a:p>
        </p:txBody>
      </p:sp>
    </p:spTree>
    <p:extLst>
      <p:ext uri="{BB962C8B-B14F-4D97-AF65-F5344CB8AC3E}">
        <p14:creationId xmlns:p14="http://schemas.microsoft.com/office/powerpoint/2010/main" val="288974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275345"/>
            <a:ext cx="9144000" cy="576064"/>
          </a:xfrm>
        </p:spPr>
        <p:txBody>
          <a:bodyPr/>
          <a:lstStyle/>
          <a:p>
            <a:r>
              <a:rPr lang="id-ID" altLang="ko-KR" dirty="0">
                <a:latin typeface="Audrey" pitchFamily="50" charset="0"/>
              </a:rPr>
              <a:t>PRINSIP</a:t>
            </a:r>
            <a:endParaRPr lang="ko-KR" altLang="en-US" dirty="0">
              <a:latin typeface="Audrey" pitchFamily="50" charset="0"/>
            </a:endParaRPr>
          </a:p>
        </p:txBody>
      </p:sp>
      <p:grpSp>
        <p:nvGrpSpPr>
          <p:cNvPr id="30" name="Group 29">
            <a:extLst>
              <a:ext uri="{FF2B5EF4-FFF2-40B4-BE49-F238E27FC236}">
                <a16:creationId xmlns:a16="http://schemas.microsoft.com/office/drawing/2014/main" id="{CA5822C2-287D-45AF-B8D5-FFEABA6B6B66}"/>
              </a:ext>
            </a:extLst>
          </p:cNvPr>
          <p:cNvGrpSpPr/>
          <p:nvPr/>
        </p:nvGrpSpPr>
        <p:grpSpPr>
          <a:xfrm>
            <a:off x="3763602" y="1779662"/>
            <a:ext cx="835293" cy="720080"/>
            <a:chOff x="3496214" y="1275606"/>
            <a:chExt cx="1060704" cy="914400"/>
          </a:xfrm>
        </p:grpSpPr>
        <p:sp>
          <p:nvSpPr>
            <p:cNvPr id="32" name="Hexagon 31">
              <a:extLst>
                <a:ext uri="{FF2B5EF4-FFF2-40B4-BE49-F238E27FC236}">
                  <a16:creationId xmlns:a16="http://schemas.microsoft.com/office/drawing/2014/main" id="{6375635A-E75C-4037-B41B-C0230AA85C6F}"/>
                </a:ext>
              </a:extLst>
            </p:cNvPr>
            <p:cNvSpPr/>
            <p:nvPr/>
          </p:nvSpPr>
          <p:spPr>
            <a:xfrm>
              <a:off x="3496214" y="1275606"/>
              <a:ext cx="1060704" cy="914400"/>
            </a:xfrm>
            <a:prstGeom prst="hexagon">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3" name="Hexagon 32">
              <a:extLst>
                <a:ext uri="{FF2B5EF4-FFF2-40B4-BE49-F238E27FC236}">
                  <a16:creationId xmlns:a16="http://schemas.microsoft.com/office/drawing/2014/main" id="{AE149A18-29D1-40C0-956E-A7EC8EC9942B}"/>
                </a:ext>
              </a:extLst>
            </p:cNvPr>
            <p:cNvSpPr/>
            <p:nvPr/>
          </p:nvSpPr>
          <p:spPr>
            <a:xfrm>
              <a:off x="3594518" y="1360351"/>
              <a:ext cx="864096" cy="744910"/>
            </a:xfrm>
            <a:prstGeom prst="hexagon">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34" name="Group 33">
            <a:extLst>
              <a:ext uri="{FF2B5EF4-FFF2-40B4-BE49-F238E27FC236}">
                <a16:creationId xmlns:a16="http://schemas.microsoft.com/office/drawing/2014/main" id="{A8B6859E-20A7-4A82-AF50-9966C18A99C9}"/>
              </a:ext>
            </a:extLst>
          </p:cNvPr>
          <p:cNvGrpSpPr/>
          <p:nvPr/>
        </p:nvGrpSpPr>
        <p:grpSpPr>
          <a:xfrm>
            <a:off x="4521480" y="2265716"/>
            <a:ext cx="835293" cy="720080"/>
            <a:chOff x="3496214" y="1275606"/>
            <a:chExt cx="1060704" cy="914400"/>
          </a:xfrm>
        </p:grpSpPr>
        <p:sp>
          <p:nvSpPr>
            <p:cNvPr id="35" name="Hexagon 34">
              <a:extLst>
                <a:ext uri="{FF2B5EF4-FFF2-40B4-BE49-F238E27FC236}">
                  <a16:creationId xmlns:a16="http://schemas.microsoft.com/office/drawing/2014/main" id="{D6C1B9FE-A190-4BE6-8672-D4D98190B58B}"/>
                </a:ext>
              </a:extLst>
            </p:cNvPr>
            <p:cNvSpPr/>
            <p:nvPr/>
          </p:nvSpPr>
          <p:spPr>
            <a:xfrm>
              <a:off x="3496214" y="1275606"/>
              <a:ext cx="1060704" cy="91440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36" name="Hexagon 35">
              <a:extLst>
                <a:ext uri="{FF2B5EF4-FFF2-40B4-BE49-F238E27FC236}">
                  <a16:creationId xmlns:a16="http://schemas.microsoft.com/office/drawing/2014/main" id="{9EE1F684-5AEC-4BEF-A135-DF4D97B63B5A}"/>
                </a:ext>
              </a:extLst>
            </p:cNvPr>
            <p:cNvSpPr/>
            <p:nvPr/>
          </p:nvSpPr>
          <p:spPr>
            <a:xfrm>
              <a:off x="3594518" y="1360351"/>
              <a:ext cx="864096" cy="74491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37" name="Group 36">
            <a:extLst>
              <a:ext uri="{FF2B5EF4-FFF2-40B4-BE49-F238E27FC236}">
                <a16:creationId xmlns:a16="http://schemas.microsoft.com/office/drawing/2014/main" id="{3B020BFC-4FCF-40CF-9745-550D1FF4B8F9}"/>
              </a:ext>
            </a:extLst>
          </p:cNvPr>
          <p:cNvGrpSpPr/>
          <p:nvPr/>
        </p:nvGrpSpPr>
        <p:grpSpPr>
          <a:xfrm>
            <a:off x="3763602" y="2751770"/>
            <a:ext cx="835293" cy="720080"/>
            <a:chOff x="3496214" y="1275606"/>
            <a:chExt cx="1060704" cy="914400"/>
          </a:xfrm>
        </p:grpSpPr>
        <p:sp>
          <p:nvSpPr>
            <p:cNvPr id="38" name="Hexagon 37">
              <a:extLst>
                <a:ext uri="{FF2B5EF4-FFF2-40B4-BE49-F238E27FC236}">
                  <a16:creationId xmlns:a16="http://schemas.microsoft.com/office/drawing/2014/main" id="{AA3A6B7E-F44D-432A-AC0B-09A4F330FB5A}"/>
                </a:ext>
              </a:extLst>
            </p:cNvPr>
            <p:cNvSpPr/>
            <p:nvPr/>
          </p:nvSpPr>
          <p:spPr>
            <a:xfrm>
              <a:off x="3496214" y="1275606"/>
              <a:ext cx="1060704" cy="91440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39" name="Hexagon 38">
              <a:extLst>
                <a:ext uri="{FF2B5EF4-FFF2-40B4-BE49-F238E27FC236}">
                  <a16:creationId xmlns:a16="http://schemas.microsoft.com/office/drawing/2014/main" id="{370D7912-1C45-4E07-A2B1-3FF2E3854DCA}"/>
                </a:ext>
              </a:extLst>
            </p:cNvPr>
            <p:cNvSpPr/>
            <p:nvPr/>
          </p:nvSpPr>
          <p:spPr>
            <a:xfrm>
              <a:off x="3594518" y="1360351"/>
              <a:ext cx="864096" cy="74491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40" name="Group 39">
            <a:extLst>
              <a:ext uri="{FF2B5EF4-FFF2-40B4-BE49-F238E27FC236}">
                <a16:creationId xmlns:a16="http://schemas.microsoft.com/office/drawing/2014/main" id="{5E86485D-8F9A-4EDC-8702-513CE0965313}"/>
              </a:ext>
            </a:extLst>
          </p:cNvPr>
          <p:cNvGrpSpPr/>
          <p:nvPr/>
        </p:nvGrpSpPr>
        <p:grpSpPr>
          <a:xfrm>
            <a:off x="3763602" y="3723878"/>
            <a:ext cx="835293" cy="720080"/>
            <a:chOff x="3496214" y="1275606"/>
            <a:chExt cx="1060704" cy="914400"/>
          </a:xfrm>
        </p:grpSpPr>
        <p:sp>
          <p:nvSpPr>
            <p:cNvPr id="41" name="Hexagon 40">
              <a:extLst>
                <a:ext uri="{FF2B5EF4-FFF2-40B4-BE49-F238E27FC236}">
                  <a16:creationId xmlns:a16="http://schemas.microsoft.com/office/drawing/2014/main" id="{76631614-DF0A-49C0-A46E-98918D021445}"/>
                </a:ext>
              </a:extLst>
            </p:cNvPr>
            <p:cNvSpPr/>
            <p:nvPr/>
          </p:nvSpPr>
          <p:spPr>
            <a:xfrm>
              <a:off x="3496214" y="1275606"/>
              <a:ext cx="1060704" cy="91440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42" name="Hexagon 41">
              <a:extLst>
                <a:ext uri="{FF2B5EF4-FFF2-40B4-BE49-F238E27FC236}">
                  <a16:creationId xmlns:a16="http://schemas.microsoft.com/office/drawing/2014/main" id="{2A05255F-A16E-4E16-B618-1E7295BD6B2A}"/>
                </a:ext>
              </a:extLst>
            </p:cNvPr>
            <p:cNvSpPr/>
            <p:nvPr/>
          </p:nvSpPr>
          <p:spPr>
            <a:xfrm>
              <a:off x="3594518" y="1360351"/>
              <a:ext cx="864096" cy="74491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43" name="Group 42">
            <a:extLst>
              <a:ext uri="{FF2B5EF4-FFF2-40B4-BE49-F238E27FC236}">
                <a16:creationId xmlns:a16="http://schemas.microsoft.com/office/drawing/2014/main" id="{C0AD7D7A-4B6A-483A-AFD4-F3E0AED9B349}"/>
              </a:ext>
            </a:extLst>
          </p:cNvPr>
          <p:cNvGrpSpPr/>
          <p:nvPr/>
        </p:nvGrpSpPr>
        <p:grpSpPr>
          <a:xfrm>
            <a:off x="4521480" y="3237824"/>
            <a:ext cx="835293" cy="720080"/>
            <a:chOff x="3496214" y="1275606"/>
            <a:chExt cx="1060704" cy="914400"/>
          </a:xfrm>
        </p:grpSpPr>
        <p:sp>
          <p:nvSpPr>
            <p:cNvPr id="44" name="Hexagon 43">
              <a:extLst>
                <a:ext uri="{FF2B5EF4-FFF2-40B4-BE49-F238E27FC236}">
                  <a16:creationId xmlns:a16="http://schemas.microsoft.com/office/drawing/2014/main" id="{6A20FBA6-3629-4E26-81BA-7AE4EA903004}"/>
                </a:ext>
              </a:extLst>
            </p:cNvPr>
            <p:cNvSpPr/>
            <p:nvPr/>
          </p:nvSpPr>
          <p:spPr>
            <a:xfrm>
              <a:off x="3496214" y="1275606"/>
              <a:ext cx="1060704" cy="91440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bg1"/>
                </a:solidFill>
              </a:endParaRPr>
            </a:p>
          </p:txBody>
        </p:sp>
        <p:sp>
          <p:nvSpPr>
            <p:cNvPr id="45" name="Hexagon 44">
              <a:extLst>
                <a:ext uri="{FF2B5EF4-FFF2-40B4-BE49-F238E27FC236}">
                  <a16:creationId xmlns:a16="http://schemas.microsoft.com/office/drawing/2014/main" id="{74C0B04F-2B0E-4B7D-ABC5-DE3766D547D8}"/>
                </a:ext>
              </a:extLst>
            </p:cNvPr>
            <p:cNvSpPr/>
            <p:nvPr/>
          </p:nvSpPr>
          <p:spPr>
            <a:xfrm>
              <a:off x="3594518" y="1360351"/>
              <a:ext cx="864096" cy="744910"/>
            </a:xfrm>
            <a:prstGeom prst="hexagon">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cxnSp>
        <p:nvCxnSpPr>
          <p:cNvPr id="46" name="Straight Arrow Connector 45">
            <a:extLst>
              <a:ext uri="{FF2B5EF4-FFF2-40B4-BE49-F238E27FC236}">
                <a16:creationId xmlns:a16="http://schemas.microsoft.com/office/drawing/2014/main" id="{3725A487-33CD-4F78-A7CE-504E69CDAA0B}"/>
              </a:ext>
            </a:extLst>
          </p:cNvPr>
          <p:cNvCxnSpPr/>
          <p:nvPr/>
        </p:nvCxnSpPr>
        <p:spPr>
          <a:xfrm>
            <a:off x="5356773" y="2625756"/>
            <a:ext cx="3031651" cy="0"/>
          </a:xfrm>
          <a:prstGeom prst="straightConnector1">
            <a:avLst/>
          </a:prstGeom>
          <a:ln w="254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8700CA-664E-472C-8336-82C9BA231F9A}"/>
              </a:ext>
            </a:extLst>
          </p:cNvPr>
          <p:cNvCxnSpPr/>
          <p:nvPr/>
        </p:nvCxnSpPr>
        <p:spPr>
          <a:xfrm>
            <a:off x="5356773" y="3597864"/>
            <a:ext cx="3031651" cy="0"/>
          </a:xfrm>
          <a:prstGeom prst="straightConnector1">
            <a:avLst/>
          </a:prstGeom>
          <a:ln w="254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7AE4D80-AEBA-4ACC-A151-064B79FE3595}"/>
              </a:ext>
            </a:extLst>
          </p:cNvPr>
          <p:cNvCxnSpPr/>
          <p:nvPr/>
        </p:nvCxnSpPr>
        <p:spPr>
          <a:xfrm flipH="1">
            <a:off x="731951" y="2139702"/>
            <a:ext cx="3031651" cy="0"/>
          </a:xfrm>
          <a:prstGeom prst="straightConnector1">
            <a:avLst/>
          </a:prstGeom>
          <a:ln w="254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7EB49F1-32AE-48B8-999C-EE2C407648D3}"/>
              </a:ext>
            </a:extLst>
          </p:cNvPr>
          <p:cNvCxnSpPr/>
          <p:nvPr/>
        </p:nvCxnSpPr>
        <p:spPr>
          <a:xfrm flipH="1">
            <a:off x="731951" y="3111810"/>
            <a:ext cx="3031651" cy="0"/>
          </a:xfrm>
          <a:prstGeom prst="straightConnector1">
            <a:avLst/>
          </a:prstGeom>
          <a:ln w="254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F83864-2A51-4F20-B5AB-3F007B20AE7C}"/>
              </a:ext>
            </a:extLst>
          </p:cNvPr>
          <p:cNvCxnSpPr/>
          <p:nvPr/>
        </p:nvCxnSpPr>
        <p:spPr>
          <a:xfrm flipH="1">
            <a:off x="731951" y="4083918"/>
            <a:ext cx="3031651" cy="0"/>
          </a:xfrm>
          <a:prstGeom prst="straightConnector1">
            <a:avLst/>
          </a:prstGeom>
          <a:ln w="254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51" name="Block Arc 14">
            <a:extLst>
              <a:ext uri="{FF2B5EF4-FFF2-40B4-BE49-F238E27FC236}">
                <a16:creationId xmlns:a16="http://schemas.microsoft.com/office/drawing/2014/main" id="{3C2922CE-27FF-49B9-B9EE-B38304947799}"/>
              </a:ext>
            </a:extLst>
          </p:cNvPr>
          <p:cNvSpPr/>
          <p:nvPr/>
        </p:nvSpPr>
        <p:spPr>
          <a:xfrm rot="16200000">
            <a:off x="4014542" y="1964387"/>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2" name="Rectangle 36">
            <a:extLst>
              <a:ext uri="{FF2B5EF4-FFF2-40B4-BE49-F238E27FC236}">
                <a16:creationId xmlns:a16="http://schemas.microsoft.com/office/drawing/2014/main" id="{4EFE8866-7748-4878-B645-44A5E80683CD}"/>
              </a:ext>
            </a:extLst>
          </p:cNvPr>
          <p:cNvSpPr/>
          <p:nvPr/>
        </p:nvSpPr>
        <p:spPr>
          <a:xfrm>
            <a:off x="4029365" y="2984379"/>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3" name="Teardrop 6">
            <a:extLst>
              <a:ext uri="{FF2B5EF4-FFF2-40B4-BE49-F238E27FC236}">
                <a16:creationId xmlns:a16="http://schemas.microsoft.com/office/drawing/2014/main" id="{5D09E43D-C4E2-450E-A32B-700772599AAB}"/>
              </a:ext>
            </a:extLst>
          </p:cNvPr>
          <p:cNvSpPr/>
          <p:nvPr/>
        </p:nvSpPr>
        <p:spPr>
          <a:xfrm rot="8100000">
            <a:off x="4788090" y="2476216"/>
            <a:ext cx="293279" cy="29328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4" name="Rectangle 16">
            <a:extLst>
              <a:ext uri="{FF2B5EF4-FFF2-40B4-BE49-F238E27FC236}">
                <a16:creationId xmlns:a16="http://schemas.microsoft.com/office/drawing/2014/main" id="{2AAE8C1E-07AD-4081-AF71-A1117C79DAE0}"/>
              </a:ext>
            </a:extLst>
          </p:cNvPr>
          <p:cNvSpPr/>
          <p:nvPr/>
        </p:nvSpPr>
        <p:spPr>
          <a:xfrm rot="2700000">
            <a:off x="4837709" y="3374213"/>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5" name="Rounded Rectangle 27">
            <a:extLst>
              <a:ext uri="{FF2B5EF4-FFF2-40B4-BE49-F238E27FC236}">
                <a16:creationId xmlns:a16="http://schemas.microsoft.com/office/drawing/2014/main" id="{4B37E414-687B-4CE6-80C0-5EAA2FCDD65E}"/>
              </a:ext>
            </a:extLst>
          </p:cNvPr>
          <p:cNvSpPr/>
          <p:nvPr/>
        </p:nvSpPr>
        <p:spPr>
          <a:xfrm>
            <a:off x="4016712" y="3950218"/>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sp>
        <p:nvSpPr>
          <p:cNvPr id="58" name="TextBox 57">
            <a:extLst>
              <a:ext uri="{FF2B5EF4-FFF2-40B4-BE49-F238E27FC236}">
                <a16:creationId xmlns:a16="http://schemas.microsoft.com/office/drawing/2014/main" id="{1F7B3F01-524E-430B-B9FE-D719B53CBB76}"/>
              </a:ext>
            </a:extLst>
          </p:cNvPr>
          <p:cNvSpPr txBox="1"/>
          <p:nvPr/>
        </p:nvSpPr>
        <p:spPr>
          <a:xfrm>
            <a:off x="973577" y="1790695"/>
            <a:ext cx="2592288" cy="276999"/>
          </a:xfrm>
          <a:prstGeom prst="rect">
            <a:avLst/>
          </a:prstGeom>
          <a:noFill/>
        </p:spPr>
        <p:txBody>
          <a:bodyPr wrap="square" rtlCol="0">
            <a:spAutoFit/>
          </a:bodyPr>
          <a:lstStyle/>
          <a:p>
            <a:pPr algn="r"/>
            <a:r>
              <a:rPr lang="id-ID" altLang="ko-KR" sz="1200" b="1" dirty="0">
                <a:solidFill>
                  <a:schemeClr val="bg1"/>
                </a:solidFill>
                <a:cs typeface="Arial" pitchFamily="34" charset="0"/>
              </a:rPr>
              <a:t>KEBENARAN ILMIAH</a:t>
            </a:r>
            <a:endParaRPr lang="ko-KR" altLang="en-US" sz="1200" b="1" dirty="0">
              <a:solidFill>
                <a:schemeClr val="bg1"/>
              </a:solidFill>
              <a:cs typeface="Arial" pitchFamily="34" charset="0"/>
            </a:endParaRPr>
          </a:p>
        </p:txBody>
      </p:sp>
      <p:sp>
        <p:nvSpPr>
          <p:cNvPr id="61" name="TextBox 60">
            <a:extLst>
              <a:ext uri="{FF2B5EF4-FFF2-40B4-BE49-F238E27FC236}">
                <a16:creationId xmlns:a16="http://schemas.microsoft.com/office/drawing/2014/main" id="{DE6A712D-270B-4A68-B281-5804D1B0F553}"/>
              </a:ext>
            </a:extLst>
          </p:cNvPr>
          <p:cNvSpPr txBox="1"/>
          <p:nvPr/>
        </p:nvSpPr>
        <p:spPr>
          <a:xfrm>
            <a:off x="973577" y="2787774"/>
            <a:ext cx="2592288" cy="276999"/>
          </a:xfrm>
          <a:prstGeom prst="rect">
            <a:avLst/>
          </a:prstGeom>
          <a:noFill/>
        </p:spPr>
        <p:txBody>
          <a:bodyPr wrap="square" rtlCol="0">
            <a:spAutoFit/>
          </a:bodyPr>
          <a:lstStyle/>
          <a:p>
            <a:pPr algn="r"/>
            <a:r>
              <a:rPr lang="id-ID" altLang="ko-KR" sz="1200" b="1" dirty="0">
                <a:solidFill>
                  <a:schemeClr val="bg1"/>
                </a:solidFill>
                <a:cs typeface="Arial" pitchFamily="34" charset="0"/>
              </a:rPr>
              <a:t>KEJUJURAN</a:t>
            </a:r>
            <a:endParaRPr lang="ko-KR" altLang="en-US" sz="1200" b="1" dirty="0">
              <a:solidFill>
                <a:schemeClr val="bg1"/>
              </a:solidFill>
              <a:cs typeface="Arial" pitchFamily="34" charset="0"/>
            </a:endParaRPr>
          </a:p>
        </p:txBody>
      </p:sp>
      <p:sp>
        <p:nvSpPr>
          <p:cNvPr id="64" name="TextBox 63">
            <a:extLst>
              <a:ext uri="{FF2B5EF4-FFF2-40B4-BE49-F238E27FC236}">
                <a16:creationId xmlns:a16="http://schemas.microsoft.com/office/drawing/2014/main" id="{283E1A5A-3A5B-4B92-A509-ED9934C7E55C}"/>
              </a:ext>
            </a:extLst>
          </p:cNvPr>
          <p:cNvSpPr txBox="1"/>
          <p:nvPr/>
        </p:nvSpPr>
        <p:spPr>
          <a:xfrm>
            <a:off x="985061" y="3771763"/>
            <a:ext cx="2592288" cy="276999"/>
          </a:xfrm>
          <a:prstGeom prst="rect">
            <a:avLst/>
          </a:prstGeom>
          <a:noFill/>
        </p:spPr>
        <p:txBody>
          <a:bodyPr wrap="square" rtlCol="0">
            <a:spAutoFit/>
          </a:bodyPr>
          <a:lstStyle/>
          <a:p>
            <a:pPr algn="r"/>
            <a:r>
              <a:rPr lang="id-ID" altLang="ko-KR" sz="1200" b="1" dirty="0">
                <a:solidFill>
                  <a:schemeClr val="bg1"/>
                </a:solidFill>
                <a:cs typeface="Arial" pitchFamily="34" charset="0"/>
              </a:rPr>
              <a:t>KEBOLEHULANGAN</a:t>
            </a:r>
            <a:endParaRPr lang="ko-KR" altLang="en-US" sz="1200" b="1" dirty="0">
              <a:solidFill>
                <a:schemeClr val="bg1"/>
              </a:solidFill>
              <a:cs typeface="Arial" pitchFamily="34" charset="0"/>
            </a:endParaRPr>
          </a:p>
        </p:txBody>
      </p:sp>
      <p:grpSp>
        <p:nvGrpSpPr>
          <p:cNvPr id="65" name="Group 64">
            <a:extLst>
              <a:ext uri="{FF2B5EF4-FFF2-40B4-BE49-F238E27FC236}">
                <a16:creationId xmlns:a16="http://schemas.microsoft.com/office/drawing/2014/main" id="{DCB624A2-590A-4528-9A8E-E490802B4A00}"/>
              </a:ext>
            </a:extLst>
          </p:cNvPr>
          <p:cNvGrpSpPr/>
          <p:nvPr/>
        </p:nvGrpSpPr>
        <p:grpSpPr>
          <a:xfrm>
            <a:off x="5578135" y="1594501"/>
            <a:ext cx="2592288" cy="1053957"/>
            <a:chOff x="802069" y="3430239"/>
            <a:chExt cx="2059657" cy="843057"/>
          </a:xfrm>
        </p:grpSpPr>
        <p:sp>
          <p:nvSpPr>
            <p:cNvPr id="66" name="TextBox 65">
              <a:extLst>
                <a:ext uri="{FF2B5EF4-FFF2-40B4-BE49-F238E27FC236}">
                  <a16:creationId xmlns:a16="http://schemas.microsoft.com/office/drawing/2014/main" id="{1BF9F330-4FA8-4455-A3E2-53F0E5AF592B}"/>
                </a:ext>
              </a:extLst>
            </p:cNvPr>
            <p:cNvSpPr txBox="1"/>
            <p:nvPr/>
          </p:nvSpPr>
          <p:spPr>
            <a:xfrm>
              <a:off x="802069" y="3756298"/>
              <a:ext cx="2059657" cy="516998"/>
            </a:xfrm>
            <a:prstGeom prst="rect">
              <a:avLst/>
            </a:prstGeom>
            <a:noFill/>
          </p:spPr>
          <p:txBody>
            <a:bodyPr wrap="square" rtlCol="0">
              <a:spAutoFit/>
            </a:bodyPr>
            <a:lstStyle/>
            <a:p>
              <a:pPr marL="171450" indent="-171450">
                <a:buFont typeface="Wingdings" panose="05000000000000000000" pitchFamily="2" charset="2"/>
                <a:buChar char="q"/>
              </a:pPr>
              <a:r>
                <a:rPr lang="id-ID" altLang="ko-KR" sz="1200" dirty="0">
                  <a:solidFill>
                    <a:schemeClr val="bg1"/>
                  </a:solidFill>
                  <a:cs typeface="Arial" pitchFamily="34" charset="0"/>
                </a:rPr>
                <a:t>Gagasan Penelitian</a:t>
              </a:r>
            </a:p>
            <a:p>
              <a:pPr marL="171450" indent="-171450">
                <a:buFont typeface="Wingdings" panose="05000000000000000000" pitchFamily="2" charset="2"/>
                <a:buChar char="q"/>
              </a:pPr>
              <a:r>
                <a:rPr lang="id-ID" altLang="ko-KR" sz="1200" dirty="0">
                  <a:solidFill>
                    <a:schemeClr val="bg1"/>
                  </a:solidFill>
                  <a:cs typeface="Arial" pitchFamily="34" charset="0"/>
                </a:rPr>
                <a:t>Landasan Penelitian</a:t>
              </a:r>
            </a:p>
            <a:p>
              <a:pPr marL="171450" indent="-171450">
                <a:buFont typeface="Wingdings" panose="05000000000000000000" pitchFamily="2" charset="2"/>
                <a:buChar char="q"/>
              </a:pPr>
              <a:r>
                <a:rPr lang="id-ID" altLang="ko-KR" sz="1200" dirty="0">
                  <a:solidFill>
                    <a:schemeClr val="bg1"/>
                  </a:solidFill>
                  <a:cs typeface="Arial" pitchFamily="34" charset="0"/>
                </a:rPr>
                <a:t>Kerja Penelitian</a:t>
              </a:r>
              <a:endParaRPr lang="ko-KR" altLang="en-US" sz="1200" dirty="0">
                <a:solidFill>
                  <a:schemeClr val="bg1"/>
                </a:solidFill>
                <a:cs typeface="Arial" pitchFamily="34" charset="0"/>
              </a:endParaRPr>
            </a:p>
          </p:txBody>
        </p:sp>
        <p:sp>
          <p:nvSpPr>
            <p:cNvPr id="67" name="TextBox 66">
              <a:extLst>
                <a:ext uri="{FF2B5EF4-FFF2-40B4-BE49-F238E27FC236}">
                  <a16:creationId xmlns:a16="http://schemas.microsoft.com/office/drawing/2014/main" id="{648911E2-E608-4D2B-931C-2B1FFAF2F007}"/>
                </a:ext>
              </a:extLst>
            </p:cNvPr>
            <p:cNvSpPr txBox="1"/>
            <p:nvPr/>
          </p:nvSpPr>
          <p:spPr>
            <a:xfrm>
              <a:off x="802069" y="3430239"/>
              <a:ext cx="2059657" cy="461665"/>
            </a:xfrm>
            <a:prstGeom prst="rect">
              <a:avLst/>
            </a:prstGeom>
            <a:noFill/>
          </p:spPr>
          <p:txBody>
            <a:bodyPr wrap="square" rtlCol="0">
              <a:spAutoFit/>
            </a:bodyPr>
            <a:lstStyle/>
            <a:p>
              <a:r>
                <a:rPr lang="id-ID" altLang="ko-KR" sz="1200" b="1" dirty="0">
                  <a:solidFill>
                    <a:schemeClr val="bg1"/>
                  </a:solidFill>
                  <a:cs typeface="Arial" pitchFamily="34" charset="0"/>
                </a:rPr>
                <a:t>PENGHARGAAN ATAS PERAN ORANGLAIN</a:t>
              </a:r>
              <a:endParaRPr lang="ko-KR" altLang="en-US" sz="1200" b="1" dirty="0">
                <a:solidFill>
                  <a:schemeClr val="bg1"/>
                </a:solidFill>
                <a:cs typeface="Arial" pitchFamily="34" charset="0"/>
              </a:endParaRPr>
            </a:p>
          </p:txBody>
        </p:sp>
      </p:grpSp>
      <p:grpSp>
        <p:nvGrpSpPr>
          <p:cNvPr id="68" name="Group 67">
            <a:extLst>
              <a:ext uri="{FF2B5EF4-FFF2-40B4-BE49-F238E27FC236}">
                <a16:creationId xmlns:a16="http://schemas.microsoft.com/office/drawing/2014/main" id="{F326F425-626F-463E-83DE-8BDC5611D378}"/>
              </a:ext>
            </a:extLst>
          </p:cNvPr>
          <p:cNvGrpSpPr/>
          <p:nvPr/>
        </p:nvGrpSpPr>
        <p:grpSpPr>
          <a:xfrm>
            <a:off x="5584866" y="2896471"/>
            <a:ext cx="2592288" cy="678692"/>
            <a:chOff x="803640" y="3362835"/>
            <a:chExt cx="2059657" cy="678692"/>
          </a:xfrm>
        </p:grpSpPr>
        <p:sp>
          <p:nvSpPr>
            <p:cNvPr id="69" name="TextBox 68">
              <a:extLst>
                <a:ext uri="{FF2B5EF4-FFF2-40B4-BE49-F238E27FC236}">
                  <a16:creationId xmlns:a16="http://schemas.microsoft.com/office/drawing/2014/main" id="{72B1E601-0CDD-4FFA-9BCA-A50832005837}"/>
                </a:ext>
              </a:extLst>
            </p:cNvPr>
            <p:cNvSpPr txBox="1"/>
            <p:nvPr/>
          </p:nvSpPr>
          <p:spPr>
            <a:xfrm>
              <a:off x="803640" y="3579862"/>
              <a:ext cx="2059657" cy="461665"/>
            </a:xfrm>
            <a:prstGeom prst="rect">
              <a:avLst/>
            </a:prstGeom>
            <a:noFill/>
          </p:spPr>
          <p:txBody>
            <a:bodyPr wrap="square" rtlCol="0">
              <a:spAutoFit/>
            </a:bodyPr>
            <a:lstStyle/>
            <a:p>
              <a:pPr marL="171450" indent="-171450">
                <a:buFont typeface="Wingdings" panose="05000000000000000000" pitchFamily="2" charset="2"/>
                <a:buChar char="q"/>
              </a:pPr>
              <a:r>
                <a:rPr lang="id-ID" altLang="ko-KR" sz="1200" dirty="0">
                  <a:solidFill>
                    <a:schemeClr val="bg1"/>
                  </a:solidFill>
                  <a:cs typeface="Arial" pitchFamily="34" charset="0"/>
                </a:rPr>
                <a:t>Sesama</a:t>
              </a:r>
            </a:p>
            <a:p>
              <a:pPr marL="171450" indent="-171450">
                <a:buFont typeface="Wingdings" panose="05000000000000000000" pitchFamily="2" charset="2"/>
                <a:buChar char="q"/>
              </a:pPr>
              <a:r>
                <a:rPr lang="id-ID" altLang="ko-KR" sz="1200" dirty="0">
                  <a:solidFill>
                    <a:schemeClr val="bg1"/>
                  </a:solidFill>
                  <a:cs typeface="Arial" pitchFamily="34" charset="0"/>
                </a:rPr>
                <a:t>Alam Sekitar</a:t>
              </a:r>
              <a:endParaRPr lang="ko-KR" altLang="en-US" sz="1200" dirty="0">
                <a:solidFill>
                  <a:schemeClr val="bg1"/>
                </a:solidFill>
                <a:cs typeface="Arial" pitchFamily="34" charset="0"/>
              </a:endParaRPr>
            </a:p>
          </p:txBody>
        </p:sp>
        <p:sp>
          <p:nvSpPr>
            <p:cNvPr id="70" name="TextBox 69">
              <a:extLst>
                <a:ext uri="{FF2B5EF4-FFF2-40B4-BE49-F238E27FC236}">
                  <a16:creationId xmlns:a16="http://schemas.microsoft.com/office/drawing/2014/main" id="{38D58C57-87DD-44BB-A5BE-8A75256E1ECB}"/>
                </a:ext>
              </a:extLst>
            </p:cNvPr>
            <p:cNvSpPr txBox="1"/>
            <p:nvPr/>
          </p:nvSpPr>
          <p:spPr>
            <a:xfrm>
              <a:off x="803640" y="3362835"/>
              <a:ext cx="2059657" cy="276999"/>
            </a:xfrm>
            <a:prstGeom prst="rect">
              <a:avLst/>
            </a:prstGeom>
            <a:noFill/>
          </p:spPr>
          <p:txBody>
            <a:bodyPr wrap="square" rtlCol="0">
              <a:spAutoFit/>
            </a:bodyPr>
            <a:lstStyle/>
            <a:p>
              <a:r>
                <a:rPr lang="id-ID" altLang="ko-KR" sz="1200" b="1" dirty="0">
                  <a:solidFill>
                    <a:schemeClr val="bg1"/>
                  </a:solidFill>
                  <a:cs typeface="Arial" pitchFamily="34" charset="0"/>
                </a:rPr>
                <a:t>PENGHARGAAN TERHADAP;</a:t>
              </a:r>
              <a:endParaRPr lang="ko-KR" altLang="en-US" sz="1200" b="1" dirty="0">
                <a:solidFill>
                  <a:schemeClr val="bg1"/>
                </a:solidFill>
                <a:cs typeface="Arial" pitchFamily="34" charset="0"/>
              </a:endParaRPr>
            </a:p>
          </p:txBody>
        </p:sp>
      </p:grpSp>
      <p:sp>
        <p:nvSpPr>
          <p:cNvPr id="71" name="Text Placeholder 2">
            <a:extLst>
              <a:ext uri="{FF2B5EF4-FFF2-40B4-BE49-F238E27FC236}">
                <a16:creationId xmlns:a16="http://schemas.microsoft.com/office/drawing/2014/main" id="{B46948DB-DBD4-495C-BC80-3AA6CE81D64B}"/>
              </a:ext>
            </a:extLst>
          </p:cNvPr>
          <p:cNvSpPr txBox="1">
            <a:spLocks/>
          </p:cNvSpPr>
          <p:nvPr/>
        </p:nvSpPr>
        <p:spPr>
          <a:xfrm>
            <a:off x="26893" y="767190"/>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a:solidFill>
                  <a:schemeClr val="bg1"/>
                </a:solidFill>
                <a:latin typeface="Meiryo UI" panose="020B0604030504040204" pitchFamily="34" charset="-128"/>
                <a:ea typeface="Meiryo UI" panose="020B0604030504040204" pitchFamily="34" charset="-128"/>
              </a:rPr>
              <a:t>ETIKA MENULIS KARYA ILMIAH</a:t>
            </a:r>
            <a:endParaRPr lang="en-US" altLang="ko-KR" dirty="0">
              <a:solidFill>
                <a:schemeClr val="bg1"/>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795174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dirty="0">
                <a:latin typeface="Audrey" pitchFamily="50" charset="0"/>
              </a:rPr>
              <a:t>PELANGGARAN</a:t>
            </a:r>
            <a:endParaRPr lang="ko-KR" altLang="en-US" dirty="0">
              <a:latin typeface="Audrey" pitchFamily="50" charset="0"/>
            </a:endParaRPr>
          </a:p>
        </p:txBody>
      </p:sp>
      <p:sp>
        <p:nvSpPr>
          <p:cNvPr id="3" name="Text Placeholder 2"/>
          <p:cNvSpPr>
            <a:spLocks noGrp="1"/>
          </p:cNvSpPr>
          <p:nvPr>
            <p:ph type="body" sz="quarter" idx="11"/>
          </p:nvPr>
        </p:nvSpPr>
        <p:spPr/>
        <p:txBody>
          <a:bodyPr/>
          <a:lstStyle/>
          <a:p>
            <a:pPr lvl="0"/>
            <a:r>
              <a:rPr lang="id-ID" altLang="ko-KR" dirty="0">
                <a:solidFill>
                  <a:schemeClr val="bg1"/>
                </a:solidFill>
                <a:latin typeface="Meiryo UI" panose="020B0604030504040204" pitchFamily="34" charset="-128"/>
                <a:ea typeface="Meiryo UI" panose="020B0604030504040204" pitchFamily="34" charset="-128"/>
              </a:rPr>
              <a:t>ETIKA MENULIS KARYA ILMIAH</a:t>
            </a:r>
            <a:endParaRPr lang="en-US" altLang="ko-KR" dirty="0">
              <a:solidFill>
                <a:schemeClr val="bg1"/>
              </a:solidFill>
              <a:latin typeface="Meiryo UI" panose="020B0604030504040204" pitchFamily="34" charset="-128"/>
              <a:ea typeface="Meiryo UI" panose="020B0604030504040204" pitchFamily="34" charset="-128"/>
            </a:endParaRPr>
          </a:p>
        </p:txBody>
      </p:sp>
      <p:sp>
        <p:nvSpPr>
          <p:cNvPr id="4" name="Rectangle 3"/>
          <p:cNvSpPr/>
          <p:nvPr/>
        </p:nvSpPr>
        <p:spPr>
          <a:xfrm>
            <a:off x="539552" y="2798726"/>
            <a:ext cx="8064896" cy="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031479" y="269113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Oval 6"/>
          <p:cNvSpPr/>
          <p:nvPr/>
        </p:nvSpPr>
        <p:spPr>
          <a:xfrm>
            <a:off x="2397532" y="269113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Oval 7"/>
          <p:cNvSpPr/>
          <p:nvPr/>
        </p:nvSpPr>
        <p:spPr>
          <a:xfrm>
            <a:off x="3763585" y="269113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Oval 8"/>
          <p:cNvSpPr/>
          <p:nvPr/>
        </p:nvSpPr>
        <p:spPr>
          <a:xfrm>
            <a:off x="5129638" y="269113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Oval 9"/>
          <p:cNvSpPr/>
          <p:nvPr/>
        </p:nvSpPr>
        <p:spPr>
          <a:xfrm>
            <a:off x="6495691" y="2691131"/>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6" name="Group 5"/>
          <p:cNvGrpSpPr/>
          <p:nvPr/>
        </p:nvGrpSpPr>
        <p:grpSpPr>
          <a:xfrm>
            <a:off x="7795975" y="2622898"/>
            <a:ext cx="351656" cy="351656"/>
            <a:chOff x="7674582" y="2611946"/>
            <a:chExt cx="351656" cy="351656"/>
          </a:xfrm>
        </p:grpSpPr>
        <p:sp>
          <p:nvSpPr>
            <p:cNvPr id="18" name="Oval 17"/>
            <p:cNvSpPr/>
            <p:nvPr/>
          </p:nvSpPr>
          <p:spPr>
            <a:xfrm>
              <a:off x="7674582" y="2611946"/>
              <a:ext cx="351656" cy="351656"/>
            </a:xfrm>
            <a:prstGeom prst="ellipse">
              <a:avLst/>
            </a:prstGeom>
            <a:solidFill>
              <a:schemeClr val="accent2">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Oval 10"/>
            <p:cNvSpPr/>
            <p:nvPr/>
          </p:nvSpPr>
          <p:spPr>
            <a:xfrm>
              <a:off x="7740352" y="2680179"/>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2" name="TextBox 11"/>
          <p:cNvSpPr txBox="1"/>
          <p:nvPr/>
        </p:nvSpPr>
        <p:spPr>
          <a:xfrm>
            <a:off x="2096926" y="3066207"/>
            <a:ext cx="81721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2</a:t>
            </a:r>
            <a:endParaRPr lang="ko-KR" altLang="en-US" b="1" dirty="0">
              <a:solidFill>
                <a:schemeClr val="bg1"/>
              </a:solidFill>
              <a:cs typeface="Arial" pitchFamily="34" charset="0"/>
            </a:endParaRPr>
          </a:p>
        </p:txBody>
      </p:sp>
      <p:sp>
        <p:nvSpPr>
          <p:cNvPr id="13" name="TextBox 12"/>
          <p:cNvSpPr txBox="1"/>
          <p:nvPr/>
        </p:nvSpPr>
        <p:spPr>
          <a:xfrm>
            <a:off x="3462979" y="2210416"/>
            <a:ext cx="81721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3</a:t>
            </a:r>
            <a:endParaRPr lang="ko-KR" altLang="en-US" b="1" dirty="0">
              <a:solidFill>
                <a:schemeClr val="bg1"/>
              </a:solidFill>
              <a:cs typeface="Arial" pitchFamily="34" charset="0"/>
            </a:endParaRPr>
          </a:p>
        </p:txBody>
      </p:sp>
      <p:sp>
        <p:nvSpPr>
          <p:cNvPr id="14" name="TextBox 13"/>
          <p:cNvSpPr txBox="1"/>
          <p:nvPr/>
        </p:nvSpPr>
        <p:spPr>
          <a:xfrm>
            <a:off x="4829032" y="3066207"/>
            <a:ext cx="81721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4</a:t>
            </a:r>
            <a:endParaRPr lang="ko-KR" altLang="en-US" b="1" dirty="0">
              <a:solidFill>
                <a:schemeClr val="bg1"/>
              </a:solidFill>
              <a:cs typeface="Arial" pitchFamily="34" charset="0"/>
            </a:endParaRPr>
          </a:p>
        </p:txBody>
      </p:sp>
      <p:sp>
        <p:nvSpPr>
          <p:cNvPr id="15" name="TextBox 14"/>
          <p:cNvSpPr txBox="1"/>
          <p:nvPr/>
        </p:nvSpPr>
        <p:spPr>
          <a:xfrm>
            <a:off x="6195085" y="2210416"/>
            <a:ext cx="81721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5</a:t>
            </a:r>
            <a:endParaRPr lang="ko-KR" altLang="en-US" b="1" dirty="0">
              <a:solidFill>
                <a:schemeClr val="bg1"/>
              </a:solidFill>
              <a:cs typeface="Arial" pitchFamily="34" charset="0"/>
            </a:endParaRPr>
          </a:p>
        </p:txBody>
      </p:sp>
      <p:sp>
        <p:nvSpPr>
          <p:cNvPr id="16" name="TextBox 15"/>
          <p:cNvSpPr txBox="1"/>
          <p:nvPr/>
        </p:nvSpPr>
        <p:spPr>
          <a:xfrm>
            <a:off x="7381119" y="3066207"/>
            <a:ext cx="117725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6</a:t>
            </a:r>
            <a:endParaRPr lang="ko-KR" altLang="en-US" b="1" dirty="0">
              <a:solidFill>
                <a:schemeClr val="bg1"/>
              </a:solidFill>
              <a:cs typeface="Arial" pitchFamily="34" charset="0"/>
            </a:endParaRPr>
          </a:p>
        </p:txBody>
      </p:sp>
      <p:sp>
        <p:nvSpPr>
          <p:cNvPr id="17" name="TextBox 16"/>
          <p:cNvSpPr txBox="1"/>
          <p:nvPr/>
        </p:nvSpPr>
        <p:spPr>
          <a:xfrm>
            <a:off x="730873" y="2210416"/>
            <a:ext cx="817211" cy="369332"/>
          </a:xfrm>
          <a:prstGeom prst="rect">
            <a:avLst/>
          </a:prstGeom>
          <a:noFill/>
        </p:spPr>
        <p:txBody>
          <a:bodyPr wrap="square" rtlCol="0" anchor="ctr">
            <a:spAutoFit/>
          </a:bodyPr>
          <a:lstStyle/>
          <a:p>
            <a:pPr algn="ctr"/>
            <a:r>
              <a:rPr lang="id-ID" altLang="ko-KR" b="1" dirty="0">
                <a:solidFill>
                  <a:schemeClr val="bg1"/>
                </a:solidFill>
                <a:cs typeface="Arial" pitchFamily="34" charset="0"/>
              </a:rPr>
              <a:t>1</a:t>
            </a:r>
            <a:endParaRPr lang="ko-KR" altLang="en-US" b="1" dirty="0">
              <a:solidFill>
                <a:schemeClr val="bg1"/>
              </a:solidFill>
              <a:cs typeface="Arial" pitchFamily="34" charset="0"/>
            </a:endParaRPr>
          </a:p>
        </p:txBody>
      </p:sp>
      <p:grpSp>
        <p:nvGrpSpPr>
          <p:cNvPr id="20" name="Group 19"/>
          <p:cNvGrpSpPr/>
          <p:nvPr/>
        </p:nvGrpSpPr>
        <p:grpSpPr>
          <a:xfrm>
            <a:off x="539552" y="1538575"/>
            <a:ext cx="1303391" cy="678692"/>
            <a:chOff x="803640" y="3362835"/>
            <a:chExt cx="2059657" cy="678692"/>
          </a:xfrm>
        </p:grpSpPr>
        <p:sp>
          <p:nvSpPr>
            <p:cNvPr id="21" name="TextBox 20"/>
            <p:cNvSpPr txBox="1"/>
            <p:nvPr/>
          </p:nvSpPr>
          <p:spPr>
            <a:xfrm>
              <a:off x="803640" y="3579862"/>
              <a:ext cx="2059657" cy="461665"/>
            </a:xfrm>
            <a:prstGeom prst="rect">
              <a:avLst/>
            </a:prstGeom>
            <a:noFill/>
          </p:spPr>
          <p:txBody>
            <a:bodyPr wrap="square" rtlCol="0">
              <a:spAutoFit/>
            </a:bodyPr>
            <a:lstStyle/>
            <a:p>
              <a:pPr algn="ctr"/>
              <a:r>
                <a:rPr lang="id-ID" altLang="ko-KR" sz="1200" dirty="0">
                  <a:solidFill>
                    <a:schemeClr val="bg1"/>
                  </a:solidFill>
                  <a:cs typeface="Arial" pitchFamily="34" charset="0"/>
                </a:rPr>
                <a:t>Plagiarism and Self-Plagiarism </a:t>
              </a:r>
              <a:endParaRPr lang="en-US" altLang="ko-KR" sz="1200" dirty="0">
                <a:solidFill>
                  <a:schemeClr val="bg1"/>
                </a:solidFill>
                <a:cs typeface="Arial" pitchFamily="34" charset="0"/>
              </a:endParaRPr>
            </a:p>
          </p:txBody>
        </p:sp>
        <p:sp>
          <p:nvSpPr>
            <p:cNvPr id="22" name="TextBox 21"/>
            <p:cNvSpPr txBox="1"/>
            <p:nvPr/>
          </p:nvSpPr>
          <p:spPr>
            <a:xfrm>
              <a:off x="803640" y="3362835"/>
              <a:ext cx="2059657" cy="276999"/>
            </a:xfrm>
            <a:prstGeom prst="rect">
              <a:avLst/>
            </a:prstGeom>
            <a:noFill/>
          </p:spPr>
          <p:txBody>
            <a:bodyPr wrap="square" rtlCol="0">
              <a:spAutoFit/>
            </a:bodyPr>
            <a:lstStyle/>
            <a:p>
              <a:pPr algn="ctr"/>
              <a:endParaRPr lang="ko-KR" altLang="en-US" sz="1200" b="1" dirty="0">
                <a:solidFill>
                  <a:schemeClr val="bg1"/>
                </a:solidFill>
                <a:cs typeface="Arial" pitchFamily="34" charset="0"/>
              </a:endParaRPr>
            </a:p>
          </p:txBody>
        </p:sp>
      </p:grpSp>
      <p:sp>
        <p:nvSpPr>
          <p:cNvPr id="24" name="TextBox 23"/>
          <p:cNvSpPr txBox="1"/>
          <p:nvPr/>
        </p:nvSpPr>
        <p:spPr>
          <a:xfrm>
            <a:off x="1686598" y="3454561"/>
            <a:ext cx="1637865" cy="363317"/>
          </a:xfrm>
          <a:prstGeom prst="rect">
            <a:avLst/>
          </a:prstGeom>
          <a:noFill/>
        </p:spPr>
        <p:txBody>
          <a:bodyPr wrap="square" rtlCol="0">
            <a:spAutoFit/>
          </a:bodyPr>
          <a:lstStyle/>
          <a:p>
            <a:pPr algn="ctr"/>
            <a:r>
              <a:rPr lang="en-US" altLang="ko-KR" sz="1200" dirty="0">
                <a:solidFill>
                  <a:schemeClr val="bg1"/>
                </a:solidFill>
                <a:cs typeface="Arial" pitchFamily="34" charset="0"/>
              </a:rPr>
              <a:t>Research Fraud (</a:t>
            </a:r>
            <a:r>
              <a:rPr lang="en-US" altLang="ko-KR" sz="1200" dirty="0" err="1">
                <a:solidFill>
                  <a:schemeClr val="bg1"/>
                </a:solidFill>
                <a:cs typeface="Arial" pitchFamily="34" charset="0"/>
              </a:rPr>
              <a:t>penipuan</a:t>
            </a:r>
            <a:r>
              <a:rPr lang="en-US" altLang="ko-KR" sz="1200" dirty="0">
                <a:solidFill>
                  <a:schemeClr val="bg1"/>
                </a:solidFill>
                <a:cs typeface="Arial" pitchFamily="34" charset="0"/>
              </a:rPr>
              <a:t> </a:t>
            </a:r>
            <a:r>
              <a:rPr lang="en-US" altLang="ko-KR" sz="1200" dirty="0" err="1">
                <a:solidFill>
                  <a:schemeClr val="bg1"/>
                </a:solidFill>
                <a:cs typeface="Arial" pitchFamily="34" charset="0"/>
              </a:rPr>
              <a:t>penelitian</a:t>
            </a:r>
            <a:r>
              <a:rPr lang="en-US" altLang="ko-KR" sz="1200" dirty="0">
                <a:solidFill>
                  <a:schemeClr val="bg1"/>
                </a:solidFill>
                <a:cs typeface="Arial" pitchFamily="34" charset="0"/>
              </a:rPr>
              <a:t>)</a:t>
            </a:r>
          </a:p>
        </p:txBody>
      </p:sp>
      <p:sp>
        <p:nvSpPr>
          <p:cNvPr id="27" name="TextBox 26"/>
          <p:cNvSpPr txBox="1"/>
          <p:nvPr/>
        </p:nvSpPr>
        <p:spPr>
          <a:xfrm>
            <a:off x="2818787" y="1945857"/>
            <a:ext cx="2062667" cy="276999"/>
          </a:xfrm>
          <a:prstGeom prst="rect">
            <a:avLst/>
          </a:prstGeom>
          <a:noFill/>
        </p:spPr>
        <p:txBody>
          <a:bodyPr wrap="square" rtlCol="0">
            <a:spAutoFit/>
          </a:bodyPr>
          <a:lstStyle/>
          <a:p>
            <a:pPr algn="ctr"/>
            <a:r>
              <a:rPr lang="id-ID" altLang="ko-KR" sz="1200" dirty="0">
                <a:solidFill>
                  <a:schemeClr val="bg1"/>
                </a:solidFill>
                <a:cs typeface="Arial" pitchFamily="34" charset="0"/>
              </a:rPr>
              <a:t>Bukan dari Sumber Asal</a:t>
            </a:r>
            <a:endParaRPr lang="en-US" altLang="ko-KR" sz="1200" dirty="0">
              <a:solidFill>
                <a:schemeClr val="bg1"/>
              </a:solidFill>
              <a:cs typeface="Arial" pitchFamily="34" charset="0"/>
            </a:endParaRPr>
          </a:p>
        </p:txBody>
      </p:sp>
      <p:sp>
        <p:nvSpPr>
          <p:cNvPr id="30" name="TextBox 29"/>
          <p:cNvSpPr txBox="1"/>
          <p:nvPr/>
        </p:nvSpPr>
        <p:spPr>
          <a:xfrm>
            <a:off x="4640084" y="3457727"/>
            <a:ext cx="1303391" cy="461665"/>
          </a:xfrm>
          <a:prstGeom prst="rect">
            <a:avLst/>
          </a:prstGeom>
          <a:noFill/>
        </p:spPr>
        <p:txBody>
          <a:bodyPr wrap="square" rtlCol="0">
            <a:spAutoFit/>
          </a:bodyPr>
          <a:lstStyle/>
          <a:p>
            <a:pPr algn="ctr"/>
            <a:r>
              <a:rPr lang="en-US" altLang="ko-KR" sz="1200" dirty="0">
                <a:solidFill>
                  <a:schemeClr val="bg1"/>
                </a:solidFill>
                <a:cs typeface="Arial" pitchFamily="34" charset="0"/>
              </a:rPr>
              <a:t>Salami Slicing</a:t>
            </a:r>
            <a:endParaRPr lang="id-ID" altLang="ko-KR" sz="1200" dirty="0">
              <a:solidFill>
                <a:schemeClr val="bg1"/>
              </a:solidFill>
              <a:cs typeface="Arial" pitchFamily="34" charset="0"/>
            </a:endParaRPr>
          </a:p>
          <a:p>
            <a:pPr algn="ctr"/>
            <a:r>
              <a:rPr lang="id-ID" altLang="ko-KR" sz="1200" dirty="0">
                <a:solidFill>
                  <a:schemeClr val="bg1"/>
                </a:solidFill>
                <a:cs typeface="Arial" pitchFamily="34" charset="0"/>
              </a:rPr>
              <a:t>(Data Berulang)</a:t>
            </a:r>
            <a:endParaRPr lang="en-US" altLang="ko-KR" sz="1200" dirty="0">
              <a:solidFill>
                <a:schemeClr val="bg1"/>
              </a:solidFill>
              <a:cs typeface="Arial" pitchFamily="34" charset="0"/>
            </a:endParaRPr>
          </a:p>
        </p:txBody>
      </p:sp>
      <p:sp>
        <p:nvSpPr>
          <p:cNvPr id="33" name="TextBox 32"/>
          <p:cNvSpPr txBox="1"/>
          <p:nvPr/>
        </p:nvSpPr>
        <p:spPr>
          <a:xfrm>
            <a:off x="5889127" y="1795429"/>
            <a:ext cx="1429125" cy="461665"/>
          </a:xfrm>
          <a:prstGeom prst="rect">
            <a:avLst/>
          </a:prstGeom>
          <a:noFill/>
        </p:spPr>
        <p:txBody>
          <a:bodyPr wrap="square" rtlCol="0">
            <a:spAutoFit/>
          </a:bodyPr>
          <a:lstStyle/>
          <a:p>
            <a:pPr algn="ctr"/>
            <a:r>
              <a:rPr lang="en-US" altLang="ko-KR" sz="1200" dirty="0" err="1">
                <a:solidFill>
                  <a:schemeClr val="bg1"/>
                </a:solidFill>
                <a:cs typeface="Arial" pitchFamily="34" charset="0"/>
              </a:rPr>
              <a:t>Pelanggaran</a:t>
            </a:r>
            <a:r>
              <a:rPr lang="en-US" altLang="ko-KR" sz="1200" dirty="0">
                <a:solidFill>
                  <a:schemeClr val="bg1"/>
                </a:solidFill>
                <a:cs typeface="Arial" pitchFamily="34" charset="0"/>
              </a:rPr>
              <a:t> </a:t>
            </a:r>
            <a:endParaRPr lang="id-ID" altLang="ko-KR" sz="1200" dirty="0">
              <a:solidFill>
                <a:schemeClr val="bg1"/>
              </a:solidFill>
              <a:cs typeface="Arial" pitchFamily="34" charset="0"/>
            </a:endParaRPr>
          </a:p>
          <a:p>
            <a:pPr algn="ctr"/>
            <a:r>
              <a:rPr lang="id-ID" altLang="ko-KR" sz="1200" dirty="0">
                <a:solidFill>
                  <a:schemeClr val="bg1"/>
                </a:solidFill>
                <a:cs typeface="Arial" pitchFamily="34" charset="0"/>
              </a:rPr>
              <a:t>H</a:t>
            </a:r>
            <a:r>
              <a:rPr lang="en-US" altLang="ko-KR" sz="1200" dirty="0" err="1">
                <a:solidFill>
                  <a:schemeClr val="bg1"/>
                </a:solidFill>
                <a:cs typeface="Arial" pitchFamily="34" charset="0"/>
              </a:rPr>
              <a:t>ak</a:t>
            </a:r>
            <a:r>
              <a:rPr lang="en-US" altLang="ko-KR" sz="1200" dirty="0">
                <a:solidFill>
                  <a:schemeClr val="bg1"/>
                </a:solidFill>
                <a:cs typeface="Arial" pitchFamily="34" charset="0"/>
              </a:rPr>
              <a:t> </a:t>
            </a:r>
            <a:r>
              <a:rPr lang="id-ID" altLang="ko-KR" sz="1200" dirty="0">
                <a:solidFill>
                  <a:schemeClr val="bg1"/>
                </a:solidFill>
                <a:cs typeface="Arial" pitchFamily="34" charset="0"/>
              </a:rPr>
              <a:t>K</a:t>
            </a:r>
            <a:r>
              <a:rPr lang="en-US" altLang="ko-KR" sz="1200" dirty="0" err="1">
                <a:solidFill>
                  <a:schemeClr val="bg1"/>
                </a:solidFill>
                <a:cs typeface="Arial" pitchFamily="34" charset="0"/>
              </a:rPr>
              <a:t>epenulisan</a:t>
            </a:r>
            <a:r>
              <a:rPr lang="en-US" altLang="ko-KR" sz="1200" dirty="0">
                <a:solidFill>
                  <a:schemeClr val="bg1"/>
                </a:solidFill>
                <a:cs typeface="Arial" pitchFamily="34" charset="0"/>
              </a:rPr>
              <a:t> </a:t>
            </a:r>
          </a:p>
        </p:txBody>
      </p:sp>
      <p:sp>
        <p:nvSpPr>
          <p:cNvPr id="36" name="TextBox 35"/>
          <p:cNvSpPr txBox="1"/>
          <p:nvPr/>
        </p:nvSpPr>
        <p:spPr>
          <a:xfrm>
            <a:off x="7301057" y="3457727"/>
            <a:ext cx="1303391" cy="276999"/>
          </a:xfrm>
          <a:prstGeom prst="rect">
            <a:avLst/>
          </a:prstGeom>
          <a:noFill/>
        </p:spPr>
        <p:txBody>
          <a:bodyPr wrap="square" rtlCol="0">
            <a:spAutoFit/>
          </a:bodyPr>
          <a:lstStyle/>
          <a:p>
            <a:pPr algn="ctr"/>
            <a:r>
              <a:rPr lang="id-ID" altLang="ko-KR" sz="1200" dirty="0">
                <a:solidFill>
                  <a:schemeClr val="bg1"/>
                </a:solidFill>
                <a:cs typeface="Arial" pitchFamily="34" charset="0"/>
              </a:rPr>
              <a:t>Publikasi Ganda</a:t>
            </a:r>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val="367257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id-ID" altLang="ko-KR" dirty="0">
                <a:latin typeface="Audrey" pitchFamily="50" charset="0"/>
              </a:rPr>
              <a:t>SANKSI MAHASISWA</a:t>
            </a:r>
            <a:endParaRPr lang="ko-KR" altLang="en-US" dirty="0">
              <a:latin typeface="Audrey" pitchFamily="50" charset="0"/>
            </a:endParaRPr>
          </a:p>
        </p:txBody>
      </p:sp>
      <p:sp>
        <p:nvSpPr>
          <p:cNvPr id="3" name="Text Placeholder 2"/>
          <p:cNvSpPr>
            <a:spLocks noGrp="1"/>
          </p:cNvSpPr>
          <p:nvPr>
            <p:ph type="body" sz="quarter" idx="11"/>
          </p:nvPr>
        </p:nvSpPr>
        <p:spPr/>
        <p:txBody>
          <a:bodyPr/>
          <a:lstStyle/>
          <a:p>
            <a:pPr lvl="0"/>
            <a:r>
              <a:rPr lang="id-ID" altLang="ko-KR" dirty="0">
                <a:latin typeface="Meiryo UI" panose="020B0604030504040204" pitchFamily="34" charset="-128"/>
                <a:ea typeface="Meiryo UI" panose="020B0604030504040204" pitchFamily="34" charset="-128"/>
              </a:rPr>
              <a:t>PLAGIARISM</a:t>
            </a:r>
            <a:endParaRPr lang="en-US" altLang="ko-KR" dirty="0">
              <a:latin typeface="Meiryo UI" panose="020B0604030504040204" pitchFamily="34" charset="-128"/>
              <a:ea typeface="Meiryo UI" panose="020B0604030504040204" pitchFamily="34" charset="-128"/>
            </a:endParaRPr>
          </a:p>
        </p:txBody>
      </p:sp>
      <p:grpSp>
        <p:nvGrpSpPr>
          <p:cNvPr id="26" name="Group 25">
            <a:extLst>
              <a:ext uri="{FF2B5EF4-FFF2-40B4-BE49-F238E27FC236}">
                <a16:creationId xmlns:a16="http://schemas.microsoft.com/office/drawing/2014/main" id="{A69E754D-C14B-42A1-9D2B-EAB3C39A7CC4}"/>
              </a:ext>
            </a:extLst>
          </p:cNvPr>
          <p:cNvGrpSpPr/>
          <p:nvPr/>
        </p:nvGrpSpPr>
        <p:grpSpPr>
          <a:xfrm>
            <a:off x="1403648" y="1500685"/>
            <a:ext cx="7025063" cy="2142130"/>
            <a:chOff x="1291353" y="1755670"/>
            <a:chExt cx="7025063" cy="1816297"/>
          </a:xfrm>
        </p:grpSpPr>
        <p:sp>
          <p:nvSpPr>
            <p:cNvPr id="27" name="Block Arc 26">
              <a:extLst>
                <a:ext uri="{FF2B5EF4-FFF2-40B4-BE49-F238E27FC236}">
                  <a16:creationId xmlns:a16="http://schemas.microsoft.com/office/drawing/2014/main" id="{642AB48B-CC43-48FB-8E48-9C2384EA268B}"/>
                </a:ext>
              </a:extLst>
            </p:cNvPr>
            <p:cNvSpPr/>
            <p:nvPr/>
          </p:nvSpPr>
          <p:spPr>
            <a:xfrm>
              <a:off x="6500119" y="1755670"/>
              <a:ext cx="1816297" cy="1816297"/>
            </a:xfrm>
            <a:prstGeom prst="blockArc">
              <a:avLst>
                <a:gd name="adj1" fmla="val 16127381"/>
                <a:gd name="adj2" fmla="val 5490194"/>
                <a:gd name="adj3" fmla="val 4041"/>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28" name="Rectangle 27">
              <a:extLst>
                <a:ext uri="{FF2B5EF4-FFF2-40B4-BE49-F238E27FC236}">
                  <a16:creationId xmlns:a16="http://schemas.microsoft.com/office/drawing/2014/main" id="{E567C369-347C-4150-8024-F0BD235040CE}"/>
                </a:ext>
              </a:extLst>
            </p:cNvPr>
            <p:cNvSpPr/>
            <p:nvPr/>
          </p:nvSpPr>
          <p:spPr>
            <a:xfrm>
              <a:off x="1291353" y="1755670"/>
              <a:ext cx="6156000" cy="72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Rectangle 28">
              <a:extLst>
                <a:ext uri="{FF2B5EF4-FFF2-40B4-BE49-F238E27FC236}">
                  <a16:creationId xmlns:a16="http://schemas.microsoft.com/office/drawing/2014/main" id="{8AF50A8C-8711-4D52-BF12-A3A800A2E5D6}"/>
                </a:ext>
              </a:extLst>
            </p:cNvPr>
            <p:cNvSpPr/>
            <p:nvPr/>
          </p:nvSpPr>
          <p:spPr>
            <a:xfrm>
              <a:off x="2340248" y="3499967"/>
              <a:ext cx="5112000" cy="72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30" name="Group 29">
            <a:extLst>
              <a:ext uri="{FF2B5EF4-FFF2-40B4-BE49-F238E27FC236}">
                <a16:creationId xmlns:a16="http://schemas.microsoft.com/office/drawing/2014/main" id="{CE389A6B-AF37-42CA-A919-EF5B4A2F6C78}"/>
              </a:ext>
            </a:extLst>
          </p:cNvPr>
          <p:cNvGrpSpPr/>
          <p:nvPr/>
        </p:nvGrpSpPr>
        <p:grpSpPr>
          <a:xfrm>
            <a:off x="965513" y="1089621"/>
            <a:ext cx="914400" cy="914400"/>
            <a:chOff x="5364088" y="2787774"/>
            <a:chExt cx="914400" cy="914400"/>
          </a:xfrm>
        </p:grpSpPr>
        <p:sp>
          <p:nvSpPr>
            <p:cNvPr id="31" name="Oval 30">
              <a:extLst>
                <a:ext uri="{FF2B5EF4-FFF2-40B4-BE49-F238E27FC236}">
                  <a16:creationId xmlns:a16="http://schemas.microsoft.com/office/drawing/2014/main" id="{6F18CEE5-504E-4A2D-A5DC-2EC8A3C2A933}"/>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2" name="Oval 31">
              <a:extLst>
                <a:ext uri="{FF2B5EF4-FFF2-40B4-BE49-F238E27FC236}">
                  <a16:creationId xmlns:a16="http://schemas.microsoft.com/office/drawing/2014/main" id="{77BF5C06-76A6-4F25-961E-F374DE2D4FC5}"/>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33" name="Group 32">
            <a:extLst>
              <a:ext uri="{FF2B5EF4-FFF2-40B4-BE49-F238E27FC236}">
                <a16:creationId xmlns:a16="http://schemas.microsoft.com/office/drawing/2014/main" id="{2873B868-578F-471D-AD3E-22191A25D4A9}"/>
              </a:ext>
            </a:extLst>
          </p:cNvPr>
          <p:cNvGrpSpPr/>
          <p:nvPr/>
        </p:nvGrpSpPr>
        <p:grpSpPr>
          <a:xfrm>
            <a:off x="3652996" y="1089621"/>
            <a:ext cx="914400" cy="914400"/>
            <a:chOff x="5364088" y="2787774"/>
            <a:chExt cx="914400" cy="914400"/>
          </a:xfrm>
        </p:grpSpPr>
        <p:sp>
          <p:nvSpPr>
            <p:cNvPr id="34" name="Oval 33">
              <a:extLst>
                <a:ext uri="{FF2B5EF4-FFF2-40B4-BE49-F238E27FC236}">
                  <a16:creationId xmlns:a16="http://schemas.microsoft.com/office/drawing/2014/main" id="{03D084FA-E9F2-4AC6-BADA-E97B25F3FFB0}"/>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5" name="Oval 34">
              <a:extLst>
                <a:ext uri="{FF2B5EF4-FFF2-40B4-BE49-F238E27FC236}">
                  <a16:creationId xmlns:a16="http://schemas.microsoft.com/office/drawing/2014/main" id="{99488EB3-0EC9-4DC8-BD6E-0D13687B1F70}"/>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36" name="Group 35">
            <a:extLst>
              <a:ext uri="{FF2B5EF4-FFF2-40B4-BE49-F238E27FC236}">
                <a16:creationId xmlns:a16="http://schemas.microsoft.com/office/drawing/2014/main" id="{A66AFB72-59A3-4E35-9FF7-2B3DA52C9763}"/>
              </a:ext>
            </a:extLst>
          </p:cNvPr>
          <p:cNvGrpSpPr/>
          <p:nvPr/>
        </p:nvGrpSpPr>
        <p:grpSpPr>
          <a:xfrm>
            <a:off x="6340479" y="1089621"/>
            <a:ext cx="914400" cy="914400"/>
            <a:chOff x="5364088" y="2787774"/>
            <a:chExt cx="914400" cy="914400"/>
          </a:xfrm>
        </p:grpSpPr>
        <p:sp>
          <p:nvSpPr>
            <p:cNvPr id="37" name="Oval 36">
              <a:extLst>
                <a:ext uri="{FF2B5EF4-FFF2-40B4-BE49-F238E27FC236}">
                  <a16:creationId xmlns:a16="http://schemas.microsoft.com/office/drawing/2014/main" id="{92A9AB8D-5019-42BA-A481-293761ED6D29}"/>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38" name="Oval 37">
              <a:extLst>
                <a:ext uri="{FF2B5EF4-FFF2-40B4-BE49-F238E27FC236}">
                  <a16:creationId xmlns:a16="http://schemas.microsoft.com/office/drawing/2014/main" id="{6AAE85AC-8BFB-4DFD-AF07-199E5E02F8AE}"/>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39" name="Group 38">
            <a:extLst>
              <a:ext uri="{FF2B5EF4-FFF2-40B4-BE49-F238E27FC236}">
                <a16:creationId xmlns:a16="http://schemas.microsoft.com/office/drawing/2014/main" id="{89A2A286-D406-44B0-87BD-077C2EF48E12}"/>
              </a:ext>
            </a:extLst>
          </p:cNvPr>
          <p:cNvGrpSpPr/>
          <p:nvPr/>
        </p:nvGrpSpPr>
        <p:grpSpPr>
          <a:xfrm>
            <a:off x="1616568" y="3076877"/>
            <a:ext cx="914400" cy="914400"/>
            <a:chOff x="5364088" y="2787774"/>
            <a:chExt cx="914400" cy="914400"/>
          </a:xfrm>
        </p:grpSpPr>
        <p:sp>
          <p:nvSpPr>
            <p:cNvPr id="40" name="Oval 39">
              <a:extLst>
                <a:ext uri="{FF2B5EF4-FFF2-40B4-BE49-F238E27FC236}">
                  <a16:creationId xmlns:a16="http://schemas.microsoft.com/office/drawing/2014/main" id="{FD185DD1-D593-4E25-8FDE-8A64734F7C08}"/>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1" name="Oval 40">
              <a:extLst>
                <a:ext uri="{FF2B5EF4-FFF2-40B4-BE49-F238E27FC236}">
                  <a16:creationId xmlns:a16="http://schemas.microsoft.com/office/drawing/2014/main" id="{67F22B14-221A-4C4C-B000-AE2CEE02C3C3}"/>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42" name="Group 41">
            <a:extLst>
              <a:ext uri="{FF2B5EF4-FFF2-40B4-BE49-F238E27FC236}">
                <a16:creationId xmlns:a16="http://schemas.microsoft.com/office/drawing/2014/main" id="{48C5E847-C508-4B1F-84DC-B1A1DA19BF8B}"/>
              </a:ext>
            </a:extLst>
          </p:cNvPr>
          <p:cNvGrpSpPr/>
          <p:nvPr/>
        </p:nvGrpSpPr>
        <p:grpSpPr>
          <a:xfrm>
            <a:off x="4304051" y="3076877"/>
            <a:ext cx="914400" cy="914400"/>
            <a:chOff x="5364088" y="2787774"/>
            <a:chExt cx="914400" cy="914400"/>
          </a:xfrm>
        </p:grpSpPr>
        <p:sp>
          <p:nvSpPr>
            <p:cNvPr id="43" name="Oval 42">
              <a:extLst>
                <a:ext uri="{FF2B5EF4-FFF2-40B4-BE49-F238E27FC236}">
                  <a16:creationId xmlns:a16="http://schemas.microsoft.com/office/drawing/2014/main" id="{2878E23B-D384-4C58-8841-860016DE767B}"/>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44" name="Oval 43">
              <a:extLst>
                <a:ext uri="{FF2B5EF4-FFF2-40B4-BE49-F238E27FC236}">
                  <a16:creationId xmlns:a16="http://schemas.microsoft.com/office/drawing/2014/main" id="{41139676-3CA5-4ACC-A532-5ECF7B35E075}"/>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45" name="Group 44">
            <a:extLst>
              <a:ext uri="{FF2B5EF4-FFF2-40B4-BE49-F238E27FC236}">
                <a16:creationId xmlns:a16="http://schemas.microsoft.com/office/drawing/2014/main" id="{116D0D76-9FC6-4F69-99BB-2F4191C1F406}"/>
              </a:ext>
            </a:extLst>
          </p:cNvPr>
          <p:cNvGrpSpPr/>
          <p:nvPr/>
        </p:nvGrpSpPr>
        <p:grpSpPr>
          <a:xfrm>
            <a:off x="2613053" y="1393419"/>
            <a:ext cx="306803" cy="306803"/>
            <a:chOff x="1547664" y="3147814"/>
            <a:chExt cx="720080" cy="720080"/>
          </a:xfrm>
        </p:grpSpPr>
        <p:sp>
          <p:nvSpPr>
            <p:cNvPr id="46" name="Oval 45">
              <a:extLst>
                <a:ext uri="{FF2B5EF4-FFF2-40B4-BE49-F238E27FC236}">
                  <a16:creationId xmlns:a16="http://schemas.microsoft.com/office/drawing/2014/main" id="{01947478-50F8-428A-988C-2F0D77A12B75}"/>
                </a:ext>
              </a:extLst>
            </p:cNvPr>
            <p:cNvSpPr/>
            <p:nvPr/>
          </p:nvSpPr>
          <p:spPr>
            <a:xfrm>
              <a:off x="1547664" y="3147814"/>
              <a:ext cx="720080" cy="72008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7" name="Chevron 19">
              <a:extLst>
                <a:ext uri="{FF2B5EF4-FFF2-40B4-BE49-F238E27FC236}">
                  <a16:creationId xmlns:a16="http://schemas.microsoft.com/office/drawing/2014/main" id="{E69AEC80-C833-4B7C-A577-675EC8B50499}"/>
                </a:ext>
              </a:extLst>
            </p:cNvPr>
            <p:cNvSpPr/>
            <p:nvPr/>
          </p:nvSpPr>
          <p:spPr>
            <a:xfrm>
              <a:off x="1741237" y="3312127"/>
              <a:ext cx="391455" cy="391455"/>
            </a:xfrm>
            <a:prstGeom prst="chevron">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48" name="Group 47">
            <a:extLst>
              <a:ext uri="{FF2B5EF4-FFF2-40B4-BE49-F238E27FC236}">
                <a16:creationId xmlns:a16="http://schemas.microsoft.com/office/drawing/2014/main" id="{635943CF-F5E0-40B1-9A90-757C5503B6DB}"/>
              </a:ext>
            </a:extLst>
          </p:cNvPr>
          <p:cNvGrpSpPr/>
          <p:nvPr/>
        </p:nvGrpSpPr>
        <p:grpSpPr>
          <a:xfrm>
            <a:off x="5300536" y="1393419"/>
            <a:ext cx="306803" cy="306803"/>
            <a:chOff x="1547664" y="3147814"/>
            <a:chExt cx="720080" cy="720080"/>
          </a:xfrm>
        </p:grpSpPr>
        <p:sp>
          <p:nvSpPr>
            <p:cNvPr id="49" name="Oval 48">
              <a:extLst>
                <a:ext uri="{FF2B5EF4-FFF2-40B4-BE49-F238E27FC236}">
                  <a16:creationId xmlns:a16="http://schemas.microsoft.com/office/drawing/2014/main" id="{B92E8B9B-D25B-45D9-BE09-4D73083416FB}"/>
                </a:ext>
              </a:extLst>
            </p:cNvPr>
            <p:cNvSpPr/>
            <p:nvPr/>
          </p:nvSpPr>
          <p:spPr>
            <a:xfrm>
              <a:off x="1547664" y="3147814"/>
              <a:ext cx="720080" cy="72008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0" name="Chevron 24">
              <a:extLst>
                <a:ext uri="{FF2B5EF4-FFF2-40B4-BE49-F238E27FC236}">
                  <a16:creationId xmlns:a16="http://schemas.microsoft.com/office/drawing/2014/main" id="{F8C289D8-8130-4F34-9DB1-5097BC30B19C}"/>
                </a:ext>
              </a:extLst>
            </p:cNvPr>
            <p:cNvSpPr/>
            <p:nvPr/>
          </p:nvSpPr>
          <p:spPr>
            <a:xfrm>
              <a:off x="1741237" y="3312127"/>
              <a:ext cx="391455" cy="391455"/>
            </a:xfrm>
            <a:prstGeom prst="chevron">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51" name="Group 50">
            <a:extLst>
              <a:ext uri="{FF2B5EF4-FFF2-40B4-BE49-F238E27FC236}">
                <a16:creationId xmlns:a16="http://schemas.microsoft.com/office/drawing/2014/main" id="{B2D34F22-67D3-4DC3-B9DA-07F0069C185C}"/>
              </a:ext>
            </a:extLst>
          </p:cNvPr>
          <p:cNvGrpSpPr/>
          <p:nvPr/>
        </p:nvGrpSpPr>
        <p:grpSpPr>
          <a:xfrm rot="10800000">
            <a:off x="3264108" y="3380676"/>
            <a:ext cx="306803" cy="306803"/>
            <a:chOff x="1547664" y="3147814"/>
            <a:chExt cx="720080" cy="720080"/>
          </a:xfrm>
        </p:grpSpPr>
        <p:sp>
          <p:nvSpPr>
            <p:cNvPr id="52" name="Oval 51">
              <a:extLst>
                <a:ext uri="{FF2B5EF4-FFF2-40B4-BE49-F238E27FC236}">
                  <a16:creationId xmlns:a16="http://schemas.microsoft.com/office/drawing/2014/main" id="{831E4F1A-F5D8-4053-A97F-6668C967218B}"/>
                </a:ext>
              </a:extLst>
            </p:cNvPr>
            <p:cNvSpPr/>
            <p:nvPr/>
          </p:nvSpPr>
          <p:spPr>
            <a:xfrm>
              <a:off x="1547664" y="3147814"/>
              <a:ext cx="720080" cy="72008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3" name="Chevron 27">
              <a:extLst>
                <a:ext uri="{FF2B5EF4-FFF2-40B4-BE49-F238E27FC236}">
                  <a16:creationId xmlns:a16="http://schemas.microsoft.com/office/drawing/2014/main" id="{BED78374-B381-48AD-81BE-1804A564BE80}"/>
                </a:ext>
              </a:extLst>
            </p:cNvPr>
            <p:cNvSpPr/>
            <p:nvPr/>
          </p:nvSpPr>
          <p:spPr>
            <a:xfrm>
              <a:off x="1741237" y="3312127"/>
              <a:ext cx="391455" cy="391455"/>
            </a:xfrm>
            <a:prstGeom prst="chevron">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grpSp>
        <p:nvGrpSpPr>
          <p:cNvPr id="54" name="Group 53">
            <a:extLst>
              <a:ext uri="{FF2B5EF4-FFF2-40B4-BE49-F238E27FC236}">
                <a16:creationId xmlns:a16="http://schemas.microsoft.com/office/drawing/2014/main" id="{54F9A5DE-8027-44A5-A2E7-331FA8A47A1F}"/>
              </a:ext>
            </a:extLst>
          </p:cNvPr>
          <p:cNvGrpSpPr/>
          <p:nvPr/>
        </p:nvGrpSpPr>
        <p:grpSpPr>
          <a:xfrm rot="5400000">
            <a:off x="8212687" y="2260057"/>
            <a:ext cx="306803" cy="306803"/>
            <a:chOff x="1547664" y="3147814"/>
            <a:chExt cx="720080" cy="720080"/>
          </a:xfrm>
        </p:grpSpPr>
        <p:sp>
          <p:nvSpPr>
            <p:cNvPr id="55" name="Oval 54">
              <a:extLst>
                <a:ext uri="{FF2B5EF4-FFF2-40B4-BE49-F238E27FC236}">
                  <a16:creationId xmlns:a16="http://schemas.microsoft.com/office/drawing/2014/main" id="{2B6CD234-E6B2-4D84-8A31-80F678758847}"/>
                </a:ext>
              </a:extLst>
            </p:cNvPr>
            <p:cNvSpPr/>
            <p:nvPr/>
          </p:nvSpPr>
          <p:spPr>
            <a:xfrm>
              <a:off x="1547664" y="3147814"/>
              <a:ext cx="720080" cy="72008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6" name="Chevron 30">
              <a:extLst>
                <a:ext uri="{FF2B5EF4-FFF2-40B4-BE49-F238E27FC236}">
                  <a16:creationId xmlns:a16="http://schemas.microsoft.com/office/drawing/2014/main" id="{8DC8BFFD-3980-460C-AFDF-DAA5229CED9B}"/>
                </a:ext>
              </a:extLst>
            </p:cNvPr>
            <p:cNvSpPr/>
            <p:nvPr/>
          </p:nvSpPr>
          <p:spPr>
            <a:xfrm>
              <a:off x="1741237" y="3312127"/>
              <a:ext cx="391455" cy="391455"/>
            </a:xfrm>
            <a:prstGeom prst="chevron">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sp>
        <p:nvSpPr>
          <p:cNvPr id="57" name="Block Arc 14">
            <a:extLst>
              <a:ext uri="{FF2B5EF4-FFF2-40B4-BE49-F238E27FC236}">
                <a16:creationId xmlns:a16="http://schemas.microsoft.com/office/drawing/2014/main" id="{FC05BF25-B81D-4C0F-B2BF-5CBD6A8FD406}"/>
              </a:ext>
            </a:extLst>
          </p:cNvPr>
          <p:cNvSpPr/>
          <p:nvPr/>
        </p:nvSpPr>
        <p:spPr>
          <a:xfrm rot="16200000">
            <a:off x="1256006" y="1380005"/>
            <a:ext cx="333413" cy="333630"/>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8" name="Rectangle 36">
            <a:extLst>
              <a:ext uri="{FF2B5EF4-FFF2-40B4-BE49-F238E27FC236}">
                <a16:creationId xmlns:a16="http://schemas.microsoft.com/office/drawing/2014/main" id="{06AF9946-1DA2-434E-81AE-86D36FC82A9A}"/>
              </a:ext>
            </a:extLst>
          </p:cNvPr>
          <p:cNvSpPr/>
          <p:nvPr/>
        </p:nvSpPr>
        <p:spPr>
          <a:xfrm>
            <a:off x="6645796" y="1409723"/>
            <a:ext cx="303765" cy="25392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Teardrop 6">
            <a:extLst>
              <a:ext uri="{FF2B5EF4-FFF2-40B4-BE49-F238E27FC236}">
                <a16:creationId xmlns:a16="http://schemas.microsoft.com/office/drawing/2014/main" id="{FB707B31-2F94-4381-85E0-2F8471552E1D}"/>
              </a:ext>
            </a:extLst>
          </p:cNvPr>
          <p:cNvSpPr/>
          <p:nvPr/>
        </p:nvSpPr>
        <p:spPr>
          <a:xfrm rot="8100000">
            <a:off x="3963555" y="1390045"/>
            <a:ext cx="293279" cy="29328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Rectangle 16">
            <a:extLst>
              <a:ext uri="{FF2B5EF4-FFF2-40B4-BE49-F238E27FC236}">
                <a16:creationId xmlns:a16="http://schemas.microsoft.com/office/drawing/2014/main" id="{EB062D82-3145-45CD-8E9A-58D01CEB1A09}"/>
              </a:ext>
            </a:extLst>
          </p:cNvPr>
          <p:cNvSpPr/>
          <p:nvPr/>
        </p:nvSpPr>
        <p:spPr>
          <a:xfrm rot="2700000">
            <a:off x="4649435" y="3322229"/>
            <a:ext cx="223629" cy="42546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61" name="Rounded Rectangle 27">
            <a:extLst>
              <a:ext uri="{FF2B5EF4-FFF2-40B4-BE49-F238E27FC236}">
                <a16:creationId xmlns:a16="http://schemas.microsoft.com/office/drawing/2014/main" id="{CF092D91-D9C5-4A70-AFC4-2B7F38044BBC}"/>
              </a:ext>
            </a:extLst>
          </p:cNvPr>
          <p:cNvSpPr/>
          <p:nvPr/>
        </p:nvSpPr>
        <p:spPr>
          <a:xfrm>
            <a:off x="1921699" y="3407693"/>
            <a:ext cx="329069" cy="25276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3" name="TextBox 62">
            <a:extLst>
              <a:ext uri="{FF2B5EF4-FFF2-40B4-BE49-F238E27FC236}">
                <a16:creationId xmlns:a16="http://schemas.microsoft.com/office/drawing/2014/main" id="{C498EEBA-7684-4128-BF8C-C85CC1215888}"/>
              </a:ext>
            </a:extLst>
          </p:cNvPr>
          <p:cNvSpPr txBox="1"/>
          <p:nvPr/>
        </p:nvSpPr>
        <p:spPr>
          <a:xfrm>
            <a:off x="410734" y="2211710"/>
            <a:ext cx="2023958" cy="73866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TEGURAN DAN</a:t>
            </a:r>
          </a:p>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PERINGATAN TERTULIS</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sp>
        <p:nvSpPr>
          <p:cNvPr id="66" name="TextBox 65">
            <a:extLst>
              <a:ext uri="{FF2B5EF4-FFF2-40B4-BE49-F238E27FC236}">
                <a16:creationId xmlns:a16="http://schemas.microsoft.com/office/drawing/2014/main" id="{7EA538AE-FBAF-4AB2-B19E-5E2F35AFDD58}"/>
              </a:ext>
            </a:extLst>
          </p:cNvPr>
          <p:cNvSpPr txBox="1"/>
          <p:nvPr/>
        </p:nvSpPr>
        <p:spPr>
          <a:xfrm>
            <a:off x="3098215" y="2211710"/>
            <a:ext cx="2023958"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PENUNDAAN HAK MAHASISWA</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sp>
        <p:nvSpPr>
          <p:cNvPr id="69" name="TextBox 68">
            <a:extLst>
              <a:ext uri="{FF2B5EF4-FFF2-40B4-BE49-F238E27FC236}">
                <a16:creationId xmlns:a16="http://schemas.microsoft.com/office/drawing/2014/main" id="{D89BEE2C-BBB2-45A2-AED5-777ED3B636CC}"/>
              </a:ext>
            </a:extLst>
          </p:cNvPr>
          <p:cNvSpPr txBox="1"/>
          <p:nvPr/>
        </p:nvSpPr>
        <p:spPr>
          <a:xfrm>
            <a:off x="5785696" y="2211710"/>
            <a:ext cx="2023958" cy="30777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PEMBATALAN NILAI</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grpSp>
        <p:nvGrpSpPr>
          <p:cNvPr id="77" name="Group 76">
            <a:extLst>
              <a:ext uri="{FF2B5EF4-FFF2-40B4-BE49-F238E27FC236}">
                <a16:creationId xmlns:a16="http://schemas.microsoft.com/office/drawing/2014/main" id="{DACC8C31-541C-49C6-80CD-62562C67B743}"/>
              </a:ext>
            </a:extLst>
          </p:cNvPr>
          <p:cNvGrpSpPr/>
          <p:nvPr/>
        </p:nvGrpSpPr>
        <p:grpSpPr>
          <a:xfrm>
            <a:off x="6949561" y="3076877"/>
            <a:ext cx="914400" cy="914400"/>
            <a:chOff x="5364088" y="2787774"/>
            <a:chExt cx="914400" cy="914400"/>
          </a:xfrm>
        </p:grpSpPr>
        <p:sp>
          <p:nvSpPr>
            <p:cNvPr id="78" name="Oval 77">
              <a:extLst>
                <a:ext uri="{FF2B5EF4-FFF2-40B4-BE49-F238E27FC236}">
                  <a16:creationId xmlns:a16="http://schemas.microsoft.com/office/drawing/2014/main" id="{8AAAD5D9-3A96-4A9C-B54A-8A883C931289}"/>
                </a:ext>
              </a:extLst>
            </p:cNvPr>
            <p:cNvSpPr/>
            <p:nvPr/>
          </p:nvSpPr>
          <p:spPr>
            <a:xfrm>
              <a:off x="5364088" y="2787774"/>
              <a:ext cx="914400" cy="914400"/>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79" name="Oval 78">
              <a:extLst>
                <a:ext uri="{FF2B5EF4-FFF2-40B4-BE49-F238E27FC236}">
                  <a16:creationId xmlns:a16="http://schemas.microsoft.com/office/drawing/2014/main" id="{578542FB-A52F-49C0-B26C-AA7C86F97EFF}"/>
                </a:ext>
              </a:extLst>
            </p:cNvPr>
            <p:cNvSpPr/>
            <p:nvPr/>
          </p:nvSpPr>
          <p:spPr>
            <a:xfrm>
              <a:off x="5443246" y="2866932"/>
              <a:ext cx="756084" cy="756084"/>
            </a:xfrm>
            <a:prstGeom prst="ellipse">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80" name="Group 79">
            <a:extLst>
              <a:ext uri="{FF2B5EF4-FFF2-40B4-BE49-F238E27FC236}">
                <a16:creationId xmlns:a16="http://schemas.microsoft.com/office/drawing/2014/main" id="{92EC84DC-7DB5-43F5-9474-D605229897A2}"/>
              </a:ext>
            </a:extLst>
          </p:cNvPr>
          <p:cNvGrpSpPr/>
          <p:nvPr/>
        </p:nvGrpSpPr>
        <p:grpSpPr>
          <a:xfrm rot="10800000">
            <a:off x="5909618" y="3380676"/>
            <a:ext cx="306803" cy="306803"/>
            <a:chOff x="1547664" y="3147814"/>
            <a:chExt cx="720080" cy="720080"/>
          </a:xfrm>
        </p:grpSpPr>
        <p:sp>
          <p:nvSpPr>
            <p:cNvPr id="81" name="Oval 80">
              <a:extLst>
                <a:ext uri="{FF2B5EF4-FFF2-40B4-BE49-F238E27FC236}">
                  <a16:creationId xmlns:a16="http://schemas.microsoft.com/office/drawing/2014/main" id="{DCB79362-CA5B-4A83-9770-55BCA229D569}"/>
                </a:ext>
              </a:extLst>
            </p:cNvPr>
            <p:cNvSpPr/>
            <p:nvPr/>
          </p:nvSpPr>
          <p:spPr>
            <a:xfrm>
              <a:off x="1547664" y="3147814"/>
              <a:ext cx="720080" cy="720080"/>
            </a:xfrm>
            <a:prstGeom prst="ellipse">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2" name="Chevron 27">
              <a:extLst>
                <a:ext uri="{FF2B5EF4-FFF2-40B4-BE49-F238E27FC236}">
                  <a16:creationId xmlns:a16="http://schemas.microsoft.com/office/drawing/2014/main" id="{C21CBA7C-6DDE-4A77-94E8-6E697750A8C6}"/>
                </a:ext>
              </a:extLst>
            </p:cNvPr>
            <p:cNvSpPr/>
            <p:nvPr/>
          </p:nvSpPr>
          <p:spPr>
            <a:xfrm>
              <a:off x="1741237" y="3312127"/>
              <a:ext cx="391455" cy="391455"/>
            </a:xfrm>
            <a:prstGeom prst="chevron">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bg1"/>
                </a:solidFill>
              </a:endParaRPr>
            </a:p>
          </p:txBody>
        </p:sp>
      </p:grpSp>
      <p:sp>
        <p:nvSpPr>
          <p:cNvPr id="87" name="TextBox 86">
            <a:extLst>
              <a:ext uri="{FF2B5EF4-FFF2-40B4-BE49-F238E27FC236}">
                <a16:creationId xmlns:a16="http://schemas.microsoft.com/office/drawing/2014/main" id="{BFA00183-0AF2-467F-A2DD-78D46BCE77D2}"/>
              </a:ext>
            </a:extLst>
          </p:cNvPr>
          <p:cNvSpPr txBox="1"/>
          <p:nvPr/>
        </p:nvSpPr>
        <p:spPr>
          <a:xfrm>
            <a:off x="1044671" y="4204084"/>
            <a:ext cx="2023958"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PEMBERHENTIAN DENGAN HORMAT</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sp>
        <p:nvSpPr>
          <p:cNvPr id="88" name="TextBox 87">
            <a:extLst>
              <a:ext uri="{FF2B5EF4-FFF2-40B4-BE49-F238E27FC236}">
                <a16:creationId xmlns:a16="http://schemas.microsoft.com/office/drawing/2014/main" id="{5D8E3A81-0C66-4CC3-87FA-16ABCE7CAE8C}"/>
              </a:ext>
            </a:extLst>
          </p:cNvPr>
          <p:cNvSpPr txBox="1"/>
          <p:nvPr/>
        </p:nvSpPr>
        <p:spPr>
          <a:xfrm>
            <a:off x="3864981" y="4204084"/>
            <a:ext cx="2023958"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PEMBERHENTIAN TIDAK HORMAT</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sp>
        <p:nvSpPr>
          <p:cNvPr id="89" name="TextBox 88">
            <a:extLst>
              <a:ext uri="{FF2B5EF4-FFF2-40B4-BE49-F238E27FC236}">
                <a16:creationId xmlns:a16="http://schemas.microsoft.com/office/drawing/2014/main" id="{BA3ADA86-C215-41D3-88F9-D7F2D2154A08}"/>
              </a:ext>
            </a:extLst>
          </p:cNvPr>
          <p:cNvSpPr txBox="1"/>
          <p:nvPr/>
        </p:nvSpPr>
        <p:spPr>
          <a:xfrm>
            <a:off x="6508583" y="4187581"/>
            <a:ext cx="2023958"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altLang="ko-KR" sz="1400" dirty="0">
                <a:solidFill>
                  <a:schemeClr val="tx1">
                    <a:lumMod val="75000"/>
                    <a:lumOff val="25000"/>
                  </a:schemeClr>
                </a:solidFill>
                <a:latin typeface="Meiryo UI" panose="020B0604030504040204" pitchFamily="34" charset="-128"/>
                <a:ea typeface="Meiryo UI" panose="020B0604030504040204" pitchFamily="34" charset="-128"/>
                <a:cs typeface="Arial" pitchFamily="34" charset="0"/>
              </a:rPr>
              <a:t>PEMBATALAN IJAZAH</a:t>
            </a:r>
            <a:endParaRPr lang="ko-KR" altLang="en-US" sz="1400" dirty="0">
              <a:solidFill>
                <a:schemeClr val="tx1">
                  <a:lumMod val="75000"/>
                  <a:lumOff val="25000"/>
                </a:schemeClr>
              </a:solidFill>
              <a:latin typeface="Meiryo UI" panose="020B0604030504040204" pitchFamily="34" charset="-128"/>
              <a:cs typeface="Arial" pitchFamily="34" charset="0"/>
            </a:endParaRPr>
          </a:p>
        </p:txBody>
      </p:sp>
      <p:sp>
        <p:nvSpPr>
          <p:cNvPr id="90" name="Rounded Rectangle 7">
            <a:extLst>
              <a:ext uri="{FF2B5EF4-FFF2-40B4-BE49-F238E27FC236}">
                <a16:creationId xmlns:a16="http://schemas.microsoft.com/office/drawing/2014/main" id="{A62125F0-C0C7-4691-865D-CA812BE73391}"/>
              </a:ext>
            </a:extLst>
          </p:cNvPr>
          <p:cNvSpPr/>
          <p:nvPr/>
        </p:nvSpPr>
        <p:spPr>
          <a:xfrm>
            <a:off x="7219384" y="3333850"/>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562331424"/>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745</Words>
  <Application>Microsoft Office PowerPoint</Application>
  <PresentationFormat>On-screen Show (16:9)</PresentationFormat>
  <Paragraphs>188</Paragraphs>
  <Slides>24</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Meiryo UI</vt:lpstr>
      <vt:lpstr>Arial</vt:lpstr>
      <vt:lpstr>Audrey</vt:lpstr>
      <vt:lpstr>Calibri</vt:lpstr>
      <vt:lpstr>Gill Sans MT</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Tak Bernama</cp:lastModifiedBy>
  <cp:revision>154</cp:revision>
  <dcterms:created xsi:type="dcterms:W3CDTF">2016-12-05T23:26:54Z</dcterms:created>
  <dcterms:modified xsi:type="dcterms:W3CDTF">2019-10-13T15:56:29Z</dcterms:modified>
</cp:coreProperties>
</file>